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Shape 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2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Shape 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Shape 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Shape 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Shape 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Shape 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Shape 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Shape 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Shape 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683150" y="1766504"/>
            <a:ext cx="882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CMPE 281 - BOOKSMART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1683170" y="4105073"/>
            <a:ext cx="8825700" cy="2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1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Starburst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0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Chaithra Lakshmi Sathyanarayana</a:t>
            </a:r>
            <a:endParaRPr b="0" i="0" sz="1627" u="none" cap="none" strike="noStrike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0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Luis Otero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0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Mithun Harikumar Nair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0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Sowmya Gowrishankar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rPr b="0" i="0" lang="en-US" sz="1627" u="none" cap="none" strike="noStrike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Radhika Srinivasan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</a:pPr>
            <a:r>
              <a:t/>
            </a:r>
            <a:endParaRPr b="0" i="0" sz="1627" u="none" cap="none" strike="noStrike"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475" y="0"/>
            <a:ext cx="57329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4294967295" type="ctrTitle"/>
          </p:nvPr>
        </p:nvSpPr>
        <p:spPr>
          <a:xfrm>
            <a:off x="625800" y="61820"/>
            <a:ext cx="10250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AKF SCALING</a:t>
            </a:r>
            <a:endParaRPr/>
          </a:p>
        </p:txBody>
      </p:sp>
      <p:sp>
        <p:nvSpPr>
          <p:cNvPr id="110" name="Shape 110"/>
          <p:cNvSpPr txBox="1"/>
          <p:nvPr>
            <p:ph idx="4294967295" type="subTitle"/>
          </p:nvPr>
        </p:nvSpPr>
        <p:spPr>
          <a:xfrm>
            <a:off x="972825" y="1159586"/>
            <a:ext cx="102507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X-axis: Horizontal</a:t>
            </a:r>
            <a:r>
              <a:rPr b="1" lang="en-US"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Duplication</a:t>
            </a:r>
            <a:endParaRPr b="1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❑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X-axis scaling refers to running multiple copies of an application behind a load balancer.</a:t>
            </a:r>
            <a:endParaRPr>
              <a:solidFill>
                <a:srgbClr val="000000"/>
              </a:solidFill>
            </a:endParaRPr>
          </a:p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❑"/>
            </a:pP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 end in Node js deployed in Heroku, thereby handling X scaling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Heroku apps running on Professional-tier dynos can be scaled to run on multiple dynos simultaneously.</a:t>
            </a:r>
            <a:endParaRPr>
              <a:solidFill>
                <a:srgbClr val="000000"/>
              </a:solidFill>
            </a:endParaRPr>
          </a:p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❑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GO APIs running behind load balancer to distribute data load.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725" y="822125"/>
            <a:ext cx="3907525" cy="20547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4020000" dist="1714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680543" y="218261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AKF SCALING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88663" y="1845750"/>
            <a:ext cx="97182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Y-axis: Functional Split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▶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split means scaling a system by splitting out each individual functions.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▶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</a:t>
            </a:r>
            <a:r>
              <a:rPr lang="en-US">
                <a:solidFill>
                  <a:srgbClr val="000000"/>
                </a:solidFill>
              </a:rPr>
              <a:t>microservices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deployed on aws. Independent services for handling user data, payment data etc.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225" y="1215975"/>
            <a:ext cx="3990825" cy="128207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4740000" dist="19050">
              <a:srgbClr val="000000">
                <a:alpha val="50000"/>
              </a:srgbClr>
            </a:outerShdw>
            <a:reflection blurRad="0" dir="5400000" dist="38100" endA="0" endPos="26000" fadeDir="5400012" kx="0" rotWithShape="0" algn="bl" stA="26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942240" y="35214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AKF SCALING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73444" y="1859215"/>
            <a:ext cx="9869246" cy="4241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 axis: Look-up Oriented Split (Sharding)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240"/>
              </a:spcBef>
              <a:spcAft>
                <a:spcPts val="0"/>
              </a:spcAft>
              <a:buClr>
                <a:schemeClr val="l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▶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database shard is a horizontal partition of data in a database. Each shard is held on a separate database server instance, to spread load.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▶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data within a database remains present in all shards but some appears only in a single shard. Each shard (or server) acts as the single source for this subset of data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▶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our application, we have created two shards (RIAK clusters) based on the user ID being odd or even.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4950" y="0"/>
            <a:ext cx="3229524" cy="1732601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07081" y="29973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RIAK PARTITION TOLERANCE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30805" y="2002071"/>
            <a:ext cx="10218698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Riak takes an AP approach to partition tolerance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no “master-slave” concept. Each node in a cluster is fully capable of serving any client request it </a:t>
            </a:r>
            <a:r>
              <a:rPr lang="en-US" sz="2400">
                <a:solidFill>
                  <a:srgbClr val="000000"/>
                </a:solidFill>
              </a:rPr>
              <a:t>receives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Char char="▶"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uniformity provides the basis for Riak’s fault-tolerance and scalability.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269200" y="167411"/>
            <a:ext cx="94047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 DEPLOYED ON HEROKU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325" y="1245750"/>
            <a:ext cx="10002474" cy="5411300"/>
          </a:xfrm>
          <a:prstGeom prst="rect">
            <a:avLst/>
          </a:prstGeom>
          <a:noFill/>
          <a:ln>
            <a:noFill/>
          </a:ln>
          <a:effectLst>
            <a:outerShdw blurRad="885825" rotWithShape="0" algn="bl" dir="5400000" dist="19050">
              <a:srgbClr val="000000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773275" y="-65024"/>
            <a:ext cx="85344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</a:t>
            </a:r>
            <a:r>
              <a:rPr b="1" lang="en-US">
                <a:solidFill>
                  <a:srgbClr val="000000"/>
                </a:solidFill>
              </a:rPr>
              <a:t>’s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DEPLOYED USING ECS ON AWS</a:t>
            </a:r>
            <a:endParaRPr b="1" i="0" sz="3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Shape 1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677" y="1156898"/>
            <a:ext cx="10388981" cy="5656223"/>
          </a:xfrm>
          <a:prstGeom prst="rect">
            <a:avLst/>
          </a:prstGeom>
          <a:noFill/>
          <a:ln>
            <a:noFill/>
          </a:ln>
          <a:effectLst>
            <a:outerShdw blurRad="657225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10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398025" y="0"/>
            <a:ext cx="90558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RIAK CLUSTERS ON ELB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863" y="1021726"/>
            <a:ext cx="10687257" cy="5774566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580000" dist="57150">
              <a:srgbClr val="000000">
                <a:alpha val="69000"/>
              </a:srgbClr>
            </a:outerShdw>
            <a:reflection blurRad="0" dir="0" dist="0" endA="0" endPos="8000" fadeDir="5400012" kx="0" rotWithShape="0" algn="bl" stA="20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