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4" r:id="rId3"/>
    <p:sldId id="258" r:id="rId4"/>
    <p:sldId id="259" r:id="rId5"/>
    <p:sldId id="301" r:id="rId6"/>
    <p:sldId id="302" r:id="rId7"/>
    <p:sldId id="303" r:id="rId8"/>
    <p:sldId id="295" r:id="rId9"/>
    <p:sldId id="288" r:id="rId10"/>
    <p:sldId id="304" r:id="rId11"/>
    <p:sldId id="305" r:id="rId12"/>
    <p:sldId id="287" r:id="rId13"/>
    <p:sldId id="292" r:id="rId14"/>
    <p:sldId id="296" r:id="rId15"/>
    <p:sldId id="297" r:id="rId16"/>
    <p:sldId id="298" r:id="rId17"/>
    <p:sldId id="299" r:id="rId18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82" d="100"/>
          <a:sy n="82" d="100"/>
        </p:scale>
        <p:origin x="24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023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67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821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12777"/>
            <a:ext cx="9144000" cy="2187674"/>
          </a:xfrm>
        </p:spPr>
        <p:txBody>
          <a:bodyPr/>
          <a:lstStyle/>
          <a:p>
            <a:r>
              <a:rPr lang="ko-KR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컴퓨터공학실험</a:t>
            </a: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장 </a:t>
            </a: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NAND/NOR/XOR</a:t>
            </a: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ko-KR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157200FA-8368-43B1-9849-F47279F1761A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3-input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NOR gate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Boolean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식을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Verilog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Simulation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출력 결과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FPGA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 시켜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3-input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NOR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gate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진리표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완성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34" y="4509120"/>
            <a:ext cx="3202219" cy="11329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3989004"/>
            <a:ext cx="4967565" cy="19970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5084" y="6002039"/>
            <a:ext cx="74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(A)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8182" y="6002039"/>
            <a:ext cx="74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(B)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다중입력 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NOR </a:t>
            </a:r>
            <a:r>
              <a:rPr lang="ko-KR" altLang="en-US" sz="3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게이트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792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53DBB407-2892-4188-8AF9-8613A53EE2BF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3-input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NOR gate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83864"/>
              </p:ext>
            </p:extLst>
          </p:nvPr>
        </p:nvGraphicFramePr>
        <p:xfrm>
          <a:off x="563725" y="1484786"/>
          <a:ext cx="8016550" cy="46085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3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3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3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 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</a:t>
                      </a:r>
                      <a:r>
                        <a:rPr lang="en-US" altLang="ko-KR" baseline="0" dirty="0" smtClean="0"/>
                        <a:t> 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 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다중입력 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NOR </a:t>
            </a:r>
            <a:r>
              <a:rPr lang="ko-KR" altLang="en-US" sz="3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게이트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201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다중입력 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NOR </a:t>
            </a:r>
            <a:r>
              <a:rPr lang="ko-KR" altLang="en-US" sz="3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게이트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EEF0C-8D55-4F13-A2CF-4A75B7CDE994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4-input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NOR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Boolean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식을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Verilog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Simulation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출력 결과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FPGA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 시켜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4-input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NOR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gate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진리표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완성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5084" y="6002039"/>
            <a:ext cx="74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(A)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6002039"/>
            <a:ext cx="74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(B)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731" y="3881139"/>
            <a:ext cx="5801045" cy="21209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18" y="4653136"/>
            <a:ext cx="2935132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3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1C3C7-C2B9-4782-AF55-88CB581E69C4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다중입력 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NOR </a:t>
            </a:r>
            <a:r>
              <a:rPr lang="ko-KR" altLang="en-US" sz="3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게이트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166FA-2964-4EE9-884D-2EB8C45C5748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4-input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NOR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543800"/>
              </p:ext>
            </p:extLst>
          </p:nvPr>
        </p:nvGraphicFramePr>
        <p:xfrm>
          <a:off x="551893" y="1484784"/>
          <a:ext cx="8040214" cy="49203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8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9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 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 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 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Out 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Out F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Out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2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다중입력 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sz="3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게이트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EEF0C-8D55-4F13-A2CF-4A75B7CDE994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4-input X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Boolean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식을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Verilog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Simulation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출력 결과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FPGA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 시켜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4-input X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OR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gate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진리표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완성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5084" y="6002039"/>
            <a:ext cx="74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(A)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7499" y="6002039"/>
            <a:ext cx="74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(B)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73" y="4937397"/>
            <a:ext cx="2564138" cy="863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999" y="3883297"/>
            <a:ext cx="6093001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1C3C7-C2B9-4782-AF55-88CB581E69C4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다중입력 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sz="3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게이트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166FA-2964-4EE9-884D-2EB8C45C5748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4-input X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095857"/>
              </p:ext>
            </p:extLst>
          </p:nvPr>
        </p:nvGraphicFramePr>
        <p:xfrm>
          <a:off x="551893" y="1484784"/>
          <a:ext cx="8040214" cy="49203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8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9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 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 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 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Out 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Out F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Out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9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다중입력 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AOI </a:t>
            </a:r>
            <a:r>
              <a:rPr lang="ko-KR" altLang="en-US" sz="3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게이트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EEF0C-8D55-4F13-A2CF-4A75B7CDE994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4-input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AOI(AND OR Inverter) gate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Verilog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Simulation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출력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FPGA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동작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4-input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AOI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gate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진리표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완성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662475"/>
            <a:ext cx="4824536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1C3C7-C2B9-4782-AF55-88CB581E69C4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다중입력 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AOI </a:t>
            </a:r>
            <a:r>
              <a:rPr lang="ko-KR" altLang="en-US" sz="3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게이트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166FA-2964-4EE9-884D-2EB8C45C5748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4-input AOI(AND OR Inverter)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gate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51893" y="1484784"/>
          <a:ext cx="8040214" cy="49203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8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86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9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 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 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 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Out 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Out F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Out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9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1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C6AE8-8030-4C05-BB3A-83D60C19A1A1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696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663EE-374F-4796-B13E-DA62D9D5983A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822960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NAND/NOR/XOR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동작의 이해 및 확인 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다중입력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NAND/NOR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XOR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신호 생성 후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통하여 구현된 각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확인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FPGA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통해서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구현된 회로의 동작 확인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0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NAND </a:t>
            </a:r>
            <a:r>
              <a:rPr lang="ko-KR" altLang="en-US" sz="3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게이트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3856" y="980728"/>
            <a:ext cx="828092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입력이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High(1)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Low(0)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출력이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발생하며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이외의 경우에는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High(1)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출력이 발생한다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(NAND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연산자의 부정의 결과이다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식에서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부정 곱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CE545-9419-430E-A28C-24CECE7609C6}"/>
              </a:ext>
            </a:extLst>
          </p:cNvPr>
          <p:cNvSpPr txBox="1"/>
          <p:nvPr/>
        </p:nvSpPr>
        <p:spPr>
          <a:xfrm>
            <a:off x="965426" y="5651956"/>
            <a:ext cx="3738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2-input N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 Schematic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0AAAC-C9B0-4A50-AF40-0F092E0C1242}"/>
              </a:ext>
            </a:extLst>
          </p:cNvPr>
          <p:cNvSpPr txBox="1"/>
          <p:nvPr/>
        </p:nvSpPr>
        <p:spPr>
          <a:xfrm>
            <a:off x="4703437" y="5651956"/>
            <a:ext cx="3832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2-input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NAND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 Truth Table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57" y="3270516"/>
            <a:ext cx="1660653" cy="662540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29484"/>
              </p:ext>
            </p:extLst>
          </p:nvPr>
        </p:nvGraphicFramePr>
        <p:xfrm>
          <a:off x="5310152" y="3219964"/>
          <a:ext cx="2219447" cy="1894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2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Output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19" y="4035974"/>
            <a:ext cx="3778356" cy="132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EE38BF7-1F4A-4F59-B238-864AA82D9877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NOR </a:t>
            </a:r>
            <a:r>
              <a:rPr lang="ko-KR" altLang="en-US" sz="3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게이트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C778977-4956-400B-A8D6-20FC5BCD7154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입력이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Low(0)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High(1)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출력이 발생하며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중 하나가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High(1)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Low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(0)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발생한다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(NOR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연산자의 부정의 결과이다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식에서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부정 합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i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	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5121A-2806-463A-8816-BBE1B8091D04}"/>
              </a:ext>
            </a:extLst>
          </p:cNvPr>
          <p:cNvSpPr txBox="1"/>
          <p:nvPr/>
        </p:nvSpPr>
        <p:spPr>
          <a:xfrm>
            <a:off x="4713149" y="5693186"/>
            <a:ext cx="3639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2-input N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 Truth Table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556CC-B506-4B8B-846B-3EC72C67F798}"/>
              </a:ext>
            </a:extLst>
          </p:cNvPr>
          <p:cNvSpPr txBox="1"/>
          <p:nvPr/>
        </p:nvSpPr>
        <p:spPr>
          <a:xfrm>
            <a:off x="882250" y="5693186"/>
            <a:ext cx="35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2-input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NOR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 Schematic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994594"/>
              </p:ext>
            </p:extLst>
          </p:nvPr>
        </p:nvGraphicFramePr>
        <p:xfrm>
          <a:off x="5319461" y="3254157"/>
          <a:ext cx="2219447" cy="1894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2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Output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52" y="3284984"/>
            <a:ext cx="1659600" cy="6670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37" y="4077072"/>
            <a:ext cx="4085478" cy="14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3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EE38BF7-1F4A-4F59-B238-864AA82D9877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XOR </a:t>
            </a:r>
            <a:r>
              <a:rPr lang="ko-KR" altLang="en-US" sz="3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게이트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C778977-4956-400B-A8D6-20FC5BCD7154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입력 값 들 중에서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High(1)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값 숫자가 홀수일 때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High(1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출력을 내보내며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High(1)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값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숫자가 짝수일 때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Low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(0)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발생한다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5121A-2806-463A-8816-BBE1B8091D04}"/>
              </a:ext>
            </a:extLst>
          </p:cNvPr>
          <p:cNvSpPr txBox="1"/>
          <p:nvPr/>
        </p:nvSpPr>
        <p:spPr>
          <a:xfrm>
            <a:off x="4626499" y="5276911"/>
            <a:ext cx="3594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2-input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XOR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 Truth Table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556CC-B506-4B8B-846B-3EC72C67F798}"/>
              </a:ext>
            </a:extLst>
          </p:cNvPr>
          <p:cNvSpPr txBox="1"/>
          <p:nvPr/>
        </p:nvSpPr>
        <p:spPr>
          <a:xfrm>
            <a:off x="807205" y="5276911"/>
            <a:ext cx="3500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2-input X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 Schematic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96750"/>
              </p:ext>
            </p:extLst>
          </p:nvPr>
        </p:nvGraphicFramePr>
        <p:xfrm>
          <a:off x="5314255" y="2862043"/>
          <a:ext cx="2219447" cy="1894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2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Output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6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99" y="3429000"/>
            <a:ext cx="3895642" cy="13277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832100"/>
            <a:ext cx="2424507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6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-input NAND gate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Boolean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식을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Verilog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Simulation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출력 결과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FPGA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 시켜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-input NAND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gate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진리표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완성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16" y="4509120"/>
            <a:ext cx="3168000" cy="1053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303" y="3933056"/>
            <a:ext cx="4248000" cy="188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5696" y="5803371"/>
            <a:ext cx="74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(A)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60767" y="5803371"/>
            <a:ext cx="74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(B)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다중입력 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NAND </a:t>
            </a:r>
            <a:r>
              <a:rPr lang="ko-KR" altLang="en-US" sz="3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게이트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920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5A546002-EAD3-4F86-8F5F-F71EAFC79CDF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3-input N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786052"/>
              </p:ext>
            </p:extLst>
          </p:nvPr>
        </p:nvGraphicFramePr>
        <p:xfrm>
          <a:off x="539553" y="1556792"/>
          <a:ext cx="8064895" cy="45158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</a:t>
                      </a:r>
                      <a:r>
                        <a:rPr lang="en-US" altLang="ko-KR" baseline="0" dirty="0" smtClean="0"/>
                        <a:t> 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</a:t>
                      </a:r>
                      <a:r>
                        <a:rPr lang="en-US" altLang="ko-KR" baseline="0" dirty="0" smtClean="0"/>
                        <a:t> 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1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02CDE4EF-0D35-4FB8-88C2-B030850471A9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다중입력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ko-KR" altLang="en-US" sz="3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게이트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48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다중입력 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NAND </a:t>
            </a:r>
            <a:r>
              <a:rPr lang="ko-KR" altLang="en-US" sz="3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게이트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-input NAND gate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Boolean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식을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Verilog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Simulation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출력 결과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FPGA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동작 시켜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-input NAND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gate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진리표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완성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4005064"/>
            <a:ext cx="5889073" cy="22888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35" y="4935151"/>
            <a:ext cx="2671593" cy="9949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4429" y="6074629"/>
            <a:ext cx="74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(A)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6848" y="6074629"/>
            <a:ext cx="74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(B)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401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E1683-B761-4ACB-991E-652C384F7D3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다중입력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en-US" altLang="ko-KR" sz="3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ko-KR" altLang="en-US" sz="3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게이트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04781-E267-4623-AEF8-CA172B1BA152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4-input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NAND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80447"/>
              </p:ext>
            </p:extLst>
          </p:nvPr>
        </p:nvGraphicFramePr>
        <p:xfrm>
          <a:off x="431542" y="1412776"/>
          <a:ext cx="8280916" cy="4937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2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 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 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 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Out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Out F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Out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1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6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8965</TotalTime>
  <Words>1060</Words>
  <Application>Microsoft Office PowerPoint</Application>
  <PresentationFormat>화면 슬라이드 쇼(4:3)</PresentationFormat>
  <Paragraphs>490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4장 NAND/NOR/XOR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cscad r906</cp:lastModifiedBy>
  <cp:revision>360</cp:revision>
  <cp:lastPrinted>2018-04-09T15:06:15Z</cp:lastPrinted>
  <dcterms:created xsi:type="dcterms:W3CDTF">2018-04-05T10:00:10Z</dcterms:created>
  <dcterms:modified xsi:type="dcterms:W3CDTF">2019-01-04T03:01:41Z</dcterms:modified>
</cp:coreProperties>
</file>