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3DAB7-262F-D8F3-F82A-71FEE781C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53E179-0A42-94DC-F29E-7B8C8A2F2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C65F5-F5BB-B338-D750-DDD66E54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1788-16F8-9514-3F13-FFBC86C2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E6FD-2506-0496-E19D-429CFFB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769E-06F4-CE95-EB41-6ACFAB14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9D245-F64D-F77E-25FD-7B6844B0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0C4DB-C683-1E71-8BFA-1B9296C6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1D10A-24D7-D268-7EB9-E001FCE8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9E150-082D-A807-BB7E-08C21594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F59102-FD3A-658B-30CD-4402F50E7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47416-2F84-ED6F-BC96-28AF68F36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3D2CF-9688-1F37-F959-0DF98B29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C4FFB-2C3A-1E40-343B-523D4BB5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DC95C-B853-A270-264E-8F66002F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56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E53A5-D25E-C963-65F0-E230B980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D9F5C-B280-0D66-11A4-8D3EE88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3FFB6-AC65-A906-9B8F-D50FF31B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5F86-3D17-1BE4-B31D-7AE28AEF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527DB-36B9-35B7-9BB3-BD2A3A83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CD43D-5AAB-B855-40DA-1577241F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E073E-FEB5-7E40-5D03-C64AC255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136DA-8AE8-17D5-A5F7-EFF0C557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0A910-F0C4-8FE8-7FB3-7CE0D92A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C3AB2-7916-5B7B-611B-AC19D831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6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02A1D-FCA6-1FE1-9080-AE549E7A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90847-5124-A6D1-7FE9-4309E1C38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F2CAB-BA00-E67A-D2CE-59E35ECA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DA3F4-2D31-1512-CF94-F8EA3DBE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CF436-91A0-249E-1A7D-A0F5F3B7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54D4C-BB21-6C23-EC79-F4AD1BF4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EBDA-BA94-B85F-0080-BDE04425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1B0CF-9B65-A7B9-396D-EDB2E8D5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F325AC-D751-378C-C9F9-5B63ED23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F57C0-18E3-BF2D-5453-53198EB0A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E7868B-F7BD-E6A0-E3BC-530CEDDB6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C1F0E5-A1B6-8633-0123-EF64AF24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5F712-AFE3-C934-2332-4F959789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143A8E-DCAB-5AC7-3669-18E9A60F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4A09-EA71-6AC3-53F4-708588D9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C2A4E-6FE7-DCD2-1069-730E1A75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11196-BBE4-3BC2-D8B9-57E5537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9658B-7AD7-B309-2393-E62218CD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F5069-95AA-1BC8-FFDB-1C92A410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98420A-9FC9-4C1D-62B9-FB0736C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8379F-13B3-3FF7-0385-18F4CB4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5E3A7-0F14-6311-1F69-E390764B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EF1EF-D29B-4E40-B7C9-652A1CFB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E42E3-CB4D-7C60-B4B5-C274FDB3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FE570-8B89-B4C8-C46F-56640A6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7A7DE-CA35-DB4C-D1E6-CDA51312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51E53-93F5-283A-8CAB-87A1AC92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3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6C178-64C8-6613-FF4E-96EED0D6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3A982E-7070-1850-F159-DD63CF36B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00AAA-3BCE-6904-94C1-4BF89FB0A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1D8A1-41D9-7577-CFD8-F859533E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1A67EC-DC3B-4130-28F4-5516DE7E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2F4F6-5911-602F-F800-FA21055F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A51E25-38A7-3DD3-B09C-3C24B38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C37C8D-BF66-929B-FCE7-7EDCE3CB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498D-FC66-4B94-303D-8304D2173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6E97-E3BA-4AF6-8372-3DBD3E79FAB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C6948-D14D-7B66-7CA3-1D604551A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3E5FD-BE78-AF4C-D10C-758F4B3F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8BDB-4CE1-41C0-9618-6BBB0BE906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CC6DDE-CE2B-CEA3-1F77-5D31B7A0E4DE}"/>
              </a:ext>
            </a:extLst>
          </p:cNvPr>
          <p:cNvSpPr txBox="1"/>
          <p:nvPr/>
        </p:nvSpPr>
        <p:spPr>
          <a:xfrm>
            <a:off x="3926175" y="296733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+mj-lt"/>
              </a:rPr>
              <a:t>通用使用步骤</a:t>
            </a:r>
          </a:p>
        </p:txBody>
      </p:sp>
    </p:spTree>
    <p:extLst>
      <p:ext uri="{BB962C8B-B14F-4D97-AF65-F5344CB8AC3E}">
        <p14:creationId xmlns:p14="http://schemas.microsoft.com/office/powerpoint/2010/main" val="21631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1FA6F-0131-9714-7465-C2AF4880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D99B6FB-2A0D-1829-24F7-C6F0ACC9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810"/>
          <a:stretch/>
        </p:blipFill>
        <p:spPr>
          <a:xfrm>
            <a:off x="3040000" y="30396"/>
            <a:ext cx="3055239" cy="17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142AE0-434D-00FD-B2B0-15B2CE6C1165}"/>
              </a:ext>
            </a:extLst>
          </p:cNvPr>
          <p:cNvSpPr txBox="1"/>
          <p:nvPr/>
        </p:nvSpPr>
        <p:spPr>
          <a:xfrm>
            <a:off x="100584" y="1554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一、解压，打开程序根目录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5F3A6BE-BC46-4BFC-D944-42CD7A7E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72" y="1841858"/>
            <a:ext cx="4842128" cy="5016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2ABBEF-47D2-EE53-64D3-5931F51F9138}"/>
              </a:ext>
            </a:extLst>
          </p:cNvPr>
          <p:cNvSpPr txBox="1"/>
          <p:nvPr/>
        </p:nvSpPr>
        <p:spPr>
          <a:xfrm>
            <a:off x="100584" y="2057400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[</a:t>
            </a:r>
            <a:r>
              <a:rPr lang="zh-CN" altLang="en-US" dirty="0"/>
              <a:t>可选</a:t>
            </a:r>
            <a:r>
              <a:rPr lang="en-US" altLang="zh-CN" dirty="0"/>
              <a:t>] </a:t>
            </a:r>
            <a:r>
              <a:rPr lang="zh-CN" altLang="en-US" dirty="0"/>
              <a:t>创建应用桌面快捷方式</a:t>
            </a:r>
          </a:p>
        </p:txBody>
      </p:sp>
    </p:spTree>
    <p:extLst>
      <p:ext uri="{BB962C8B-B14F-4D97-AF65-F5344CB8AC3E}">
        <p14:creationId xmlns:p14="http://schemas.microsoft.com/office/powerpoint/2010/main" val="367335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1FF8B-8C8A-9494-B78E-4E6B4BAD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1A5F5EE-FA9A-FF9D-C5C0-01AF5628B43F}"/>
              </a:ext>
            </a:extLst>
          </p:cNvPr>
          <p:cNvSpPr txBox="1"/>
          <p:nvPr/>
        </p:nvSpPr>
        <p:spPr>
          <a:xfrm>
            <a:off x="100584" y="155448"/>
            <a:ext cx="638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三、选择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脚本 </a:t>
            </a:r>
            <a:r>
              <a:rPr lang="en-US" altLang="zh-CN" sz="2400" dirty="0"/>
              <a:t>/ </a:t>
            </a:r>
            <a:r>
              <a:rPr lang="zh-CN" altLang="en-US" sz="2400" dirty="0"/>
              <a:t>压缩包，拖拽至应用程序上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65E78E-E408-0649-87C6-ED8EA356D958}"/>
              </a:ext>
            </a:extLst>
          </p:cNvPr>
          <p:cNvGrpSpPr/>
          <p:nvPr/>
        </p:nvGrpSpPr>
        <p:grpSpPr>
          <a:xfrm>
            <a:off x="316382" y="965678"/>
            <a:ext cx="4200000" cy="4264219"/>
            <a:chOff x="549564" y="846456"/>
            <a:chExt cx="4200000" cy="4264219"/>
          </a:xfrm>
        </p:grpSpPr>
        <p:pic>
          <p:nvPicPr>
            <p:cNvPr id="3" name="图片 2" descr="图形用户界面, 网站&#10;&#10;描述已自动生成">
              <a:extLst>
                <a:ext uri="{FF2B5EF4-FFF2-40B4-BE49-F238E27FC236}">
                  <a16:creationId xmlns:a16="http://schemas.microsoft.com/office/drawing/2014/main" id="{2A79F6DB-EEF9-0FD5-737B-1A5B604A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02" y="846456"/>
              <a:ext cx="4009524" cy="20666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23BC41F-3007-7242-A9E6-C65C2A48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564" y="3082104"/>
              <a:ext cx="4200000" cy="20285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E71F035-FF59-3C93-39E3-4313C56F43C6}"/>
              </a:ext>
            </a:extLst>
          </p:cNvPr>
          <p:cNvSpPr txBox="1"/>
          <p:nvPr/>
        </p:nvSpPr>
        <p:spPr>
          <a:xfrm>
            <a:off x="359088" y="5279656"/>
            <a:ext cx="8727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Tips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err="1"/>
              <a:t>sql</a:t>
            </a:r>
            <a:r>
              <a:rPr lang="zh-CN" altLang="en-US" sz="2400" dirty="0">
                <a:solidFill>
                  <a:srgbClr val="FF0000"/>
                </a:solidFill>
              </a:rPr>
              <a:t>文件名要符合规范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可多选文件（即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 压缩 文件，下简称文件）</a:t>
            </a:r>
            <a:r>
              <a:rPr lang="zh-CN" altLang="en-US" sz="2400" dirty="0"/>
              <a:t>，一次性拖入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选择的文件</a:t>
            </a:r>
            <a:r>
              <a:rPr lang="zh-CN" altLang="en-US" sz="2400" dirty="0">
                <a:solidFill>
                  <a:srgbClr val="FF0000"/>
                </a:solidFill>
              </a:rPr>
              <a:t>可以在任意位置</a:t>
            </a:r>
            <a:r>
              <a:rPr lang="zh-CN" altLang="en-US" sz="2400" dirty="0"/>
              <a:t>，但文件都必须在</a:t>
            </a:r>
            <a:r>
              <a:rPr lang="zh-CN" altLang="en-US" sz="2400" dirty="0">
                <a:solidFill>
                  <a:srgbClr val="FF0000"/>
                </a:solidFill>
              </a:rPr>
              <a:t>同一个目录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8E96C1-8A40-D33D-BCE1-1B80754C0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516" y="1149802"/>
            <a:ext cx="6411484" cy="38959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25F310-5D5A-ED4D-8E2F-9E92592A45FA}"/>
              </a:ext>
            </a:extLst>
          </p:cNvPr>
          <p:cNvSpPr txBox="1"/>
          <p:nvPr/>
        </p:nvSpPr>
        <p:spPr>
          <a:xfrm>
            <a:off x="4757486" y="2913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或多选</a:t>
            </a:r>
          </a:p>
        </p:txBody>
      </p:sp>
    </p:spTree>
    <p:extLst>
      <p:ext uri="{BB962C8B-B14F-4D97-AF65-F5344CB8AC3E}">
        <p14:creationId xmlns:p14="http://schemas.microsoft.com/office/powerpoint/2010/main" val="41309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7326-6D45-A555-AF34-610A512C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879AA24-488F-B37C-3AE1-CA3354AA104B}"/>
              </a:ext>
            </a:extLst>
          </p:cNvPr>
          <p:cNvSpPr txBox="1"/>
          <p:nvPr/>
        </p:nvSpPr>
        <p:spPr>
          <a:xfrm>
            <a:off x="100584" y="15544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四、静待脚本执行完毕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40CD38-029C-4197-E3E2-83F6F1DA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990905"/>
            <a:ext cx="9323809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6A3AF-65C4-FFAD-C236-23202328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FCB18CA-D6A9-E475-5F12-565096DABB91}"/>
              </a:ext>
            </a:extLst>
          </p:cNvPr>
          <p:cNvSpPr txBox="1"/>
          <p:nvPr/>
        </p:nvSpPr>
        <p:spPr>
          <a:xfrm>
            <a:off x="100585" y="155448"/>
            <a:ext cx="11786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五、</a:t>
            </a:r>
            <a:r>
              <a:rPr lang="en-US" altLang="zh-CN" sz="2400" dirty="0"/>
              <a:t>[</a:t>
            </a:r>
            <a:r>
              <a:rPr lang="zh-CN" altLang="en-US" sz="2400" dirty="0"/>
              <a:t>可选</a:t>
            </a:r>
            <a:r>
              <a:rPr lang="en-US" altLang="zh-CN" sz="2400" dirty="0"/>
              <a:t>] </a:t>
            </a:r>
            <a:r>
              <a:rPr lang="zh-CN" altLang="en-US" sz="2400" dirty="0"/>
              <a:t>查看根目录下的</a:t>
            </a:r>
            <a:r>
              <a:rPr lang="en-US" altLang="zh-CN" sz="2400" dirty="0" err="1"/>
              <a:t>htmlReports</a:t>
            </a:r>
            <a:r>
              <a:rPr lang="zh-CN" altLang="en-US" sz="2400" dirty="0"/>
              <a:t>目录下的</a:t>
            </a:r>
            <a:r>
              <a:rPr lang="en-US" altLang="zh-CN" sz="2400" dirty="0"/>
              <a:t>html</a:t>
            </a:r>
            <a:r>
              <a:rPr lang="zh-CN" altLang="en-US" sz="2400" dirty="0"/>
              <a:t>报告，里面详细记录了本次执行了哪些脚本及脚本内容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2D8A8A-9171-ECDB-A1EF-E341905C8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7" y="1431358"/>
            <a:ext cx="7733333" cy="26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AF222-B376-2509-E2F5-9A2DF3F7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93" y="4193311"/>
            <a:ext cx="6447619" cy="1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61C2E6-66A7-DF0D-D1B3-9C0DE24C2046}"/>
              </a:ext>
            </a:extLst>
          </p:cNvPr>
          <p:cNvSpPr txBox="1"/>
          <p:nvPr/>
        </p:nvSpPr>
        <p:spPr>
          <a:xfrm>
            <a:off x="4547142" y="5713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文件名即执行的数据库标识名称</a:t>
            </a:r>
          </a:p>
        </p:txBody>
      </p:sp>
    </p:spTree>
    <p:extLst>
      <p:ext uri="{BB962C8B-B14F-4D97-AF65-F5344CB8AC3E}">
        <p14:creationId xmlns:p14="http://schemas.microsoft.com/office/powerpoint/2010/main" val="54003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F0F0E-F843-B102-E453-D61400D1D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87949-6A78-5E8A-B3AC-99694DAFB019}"/>
              </a:ext>
            </a:extLst>
          </p:cNvPr>
          <p:cNvSpPr txBox="1"/>
          <p:nvPr/>
        </p:nvSpPr>
        <p:spPr>
          <a:xfrm>
            <a:off x="3579926" y="29673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+mj-lt"/>
              </a:rPr>
              <a:t>各环境使用差异</a:t>
            </a:r>
          </a:p>
        </p:txBody>
      </p:sp>
    </p:spTree>
    <p:extLst>
      <p:ext uri="{BB962C8B-B14F-4D97-AF65-F5344CB8AC3E}">
        <p14:creationId xmlns:p14="http://schemas.microsoft.com/office/powerpoint/2010/main" val="392022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4401AA-9044-8B85-90A3-187AB5C43B9A}"/>
              </a:ext>
            </a:extLst>
          </p:cNvPr>
          <p:cNvSpPr txBox="1"/>
          <p:nvPr/>
        </p:nvSpPr>
        <p:spPr>
          <a:xfrm>
            <a:off x="74676" y="418236"/>
            <a:ext cx="105978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一、本地开发环境，测试脚本使用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400" dirty="0" err="1"/>
              <a:t>appSettings.json</a:t>
            </a:r>
            <a:r>
              <a:rPr lang="zh-CN" altLang="en-US" sz="2400" dirty="0"/>
              <a:t>中，</a:t>
            </a:r>
            <a:r>
              <a:rPr lang="en-US" altLang="zh-CN" sz="2400" dirty="0"/>
              <a:t>Environment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Development</a:t>
            </a:r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本地开发测试，只为测试脚本是否正常，所以无需创建目录。但登记时需要按规范来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一、阿里云环境：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400" dirty="0" err="1"/>
              <a:t>appSetting.json</a:t>
            </a:r>
            <a:r>
              <a:rPr lang="zh-CN" altLang="en-US" sz="2400" dirty="0"/>
              <a:t>中</a:t>
            </a:r>
            <a:r>
              <a:rPr lang="en-US" altLang="zh-CN" sz="2400" dirty="0"/>
              <a:t>Environment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Staging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err="1"/>
              <a:t>appSetting.json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HospitalID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</a:p>
          <a:p>
            <a:pPr marL="342900" indent="-342900">
              <a:buFontTx/>
              <a:buAutoNum type="arabicPeriod"/>
            </a:pPr>
            <a:r>
              <a:rPr lang="zh-CN" altLang="en-US" sz="2400" dirty="0"/>
              <a:t>压缩包名称若以</a:t>
            </a:r>
            <a:r>
              <a:rPr lang="en-US" altLang="zh-CN" sz="2400" dirty="0"/>
              <a:t>V</a:t>
            </a:r>
            <a:r>
              <a:rPr lang="zh-CN" altLang="en-US" sz="2400" dirty="0"/>
              <a:t>开头，会尝试截取版本号，更新</a:t>
            </a:r>
            <a:r>
              <a:rPr lang="en-US" altLang="zh-CN" sz="2400" dirty="0" err="1"/>
              <a:t>HospitalList</a:t>
            </a:r>
            <a:r>
              <a:rPr lang="zh-CN" altLang="en-US" sz="2400" dirty="0"/>
              <a:t>表</a:t>
            </a:r>
            <a:r>
              <a:rPr lang="en-US" altLang="zh-CN" sz="2400" dirty="0"/>
              <a:t>Version</a:t>
            </a:r>
            <a:r>
              <a:rPr lang="zh-CN" altLang="en-US" sz="2400" dirty="0"/>
              <a:t>字段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二、内网环境（测试 </a:t>
            </a:r>
            <a:r>
              <a:rPr lang="en-US" altLang="zh-CN" sz="2400" b="1" dirty="0">
                <a:solidFill>
                  <a:srgbClr val="FF0000"/>
                </a:solidFill>
              </a:rPr>
              <a:t>/ </a:t>
            </a:r>
            <a:r>
              <a:rPr lang="zh-CN" altLang="en-US" sz="2400" b="1" dirty="0">
                <a:solidFill>
                  <a:srgbClr val="FF0000"/>
                </a:solidFill>
              </a:rPr>
              <a:t>线上）发版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400" dirty="0" err="1"/>
              <a:t>appSetting.json</a:t>
            </a:r>
            <a:r>
              <a:rPr lang="zh-CN" altLang="en-US" sz="2400" dirty="0"/>
              <a:t>中</a:t>
            </a:r>
            <a:r>
              <a:rPr lang="en-US" altLang="zh-CN" sz="2400" dirty="0"/>
              <a:t>Environment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Production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dirty="0" err="1"/>
              <a:t>appSetting.json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HospitalID</a:t>
            </a:r>
            <a:r>
              <a:rPr lang="zh-CN" altLang="en-US" sz="2400" dirty="0"/>
              <a:t>为对应医院序号</a:t>
            </a:r>
            <a:endParaRPr lang="en-US" altLang="zh-CN" sz="2400" dirty="0"/>
          </a:p>
          <a:p>
            <a:pPr marL="342900" indent="-342900">
              <a:buFontTx/>
              <a:buAutoNum type="arabicPeriod"/>
            </a:pPr>
            <a:r>
              <a:rPr lang="zh-CN" altLang="en-US" sz="2400" dirty="0"/>
              <a:t>压缩包名称若以</a:t>
            </a:r>
            <a:r>
              <a:rPr lang="en-US" altLang="zh-CN" sz="2400" dirty="0"/>
              <a:t>V</a:t>
            </a:r>
            <a:r>
              <a:rPr lang="zh-CN" altLang="en-US" sz="2400" dirty="0"/>
              <a:t>开头，会尝试截取版本号，更新</a:t>
            </a:r>
            <a:r>
              <a:rPr lang="en-US" altLang="zh-CN" sz="2400" dirty="0" err="1"/>
              <a:t>HospitalList</a:t>
            </a:r>
            <a:r>
              <a:rPr lang="zh-CN" altLang="en-US" sz="2400" dirty="0"/>
              <a:t>表</a:t>
            </a:r>
            <a:r>
              <a:rPr lang="en-US" altLang="zh-CN" sz="2400" dirty="0"/>
              <a:t>Version</a:t>
            </a:r>
            <a:r>
              <a:rPr lang="zh-CN" altLang="en-US" sz="2400" dirty="0"/>
              <a:t>字段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095ECA-4F67-5D3A-AF6D-3CC46C14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" y="1194892"/>
            <a:ext cx="6685714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252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欣欣 杨</dc:creator>
  <cp:lastModifiedBy>欣欣 杨</cp:lastModifiedBy>
  <cp:revision>7</cp:revision>
  <dcterms:created xsi:type="dcterms:W3CDTF">2024-12-19T03:36:45Z</dcterms:created>
  <dcterms:modified xsi:type="dcterms:W3CDTF">2024-12-24T02:10:23Z</dcterms:modified>
</cp:coreProperties>
</file>