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5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80A7-C225-A64F-B536-6A1B6E88267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8BCB-0F2F-4B45-82DF-27D7F5E20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Julia and parallelism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736850"/>
            <a:ext cx="3276600" cy="138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782" y="1714500"/>
            <a:ext cx="262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This won’t work!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52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2686050"/>
            <a:ext cx="3683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705100"/>
            <a:ext cx="3733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4850" y="1714500"/>
            <a:ext cx="234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Will this work?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009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3009900"/>
            <a:ext cx="6032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2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1" y="0"/>
            <a:ext cx="736105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62900" y="5803900"/>
            <a:ext cx="21971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4971737" cy="3728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63" y="1600199"/>
            <a:ext cx="4971737" cy="37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295400"/>
            <a:ext cx="4800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0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771650"/>
            <a:ext cx="5448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82700"/>
            <a:ext cx="5181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1631950"/>
            <a:ext cx="4330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2159000"/>
            <a:ext cx="3263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2514600"/>
            <a:ext cx="4889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5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2863850"/>
            <a:ext cx="52070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5700" y="1714500"/>
            <a:ext cx="126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Reduce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0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</Words>
  <Application>Microsoft Macintosh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Julia and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2016-10-10T18:07:04Z</dcterms:created>
  <dcterms:modified xsi:type="dcterms:W3CDTF">2016-10-10T18:56:08Z</dcterms:modified>
</cp:coreProperties>
</file>