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 autoAdjust="0"/>
    <p:restoredTop sz="94660"/>
  </p:normalViewPr>
  <p:slideViewPr>
    <p:cSldViewPr snapToGrid="0">
      <p:cViewPr>
        <p:scale>
          <a:sx n="66" d="100"/>
          <a:sy n="66" d="100"/>
        </p:scale>
        <p:origin x="7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EBDA-1967-4094-9A77-3961DCE060C3}" type="datetimeFigureOut">
              <a:rPr lang="de-DE" smtClean="0"/>
              <a:t>18.06.2016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4DCD-6A8F-4E78-B6F0-08CA2E348C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1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EBDA-1967-4094-9A77-3961DCE060C3}" type="datetimeFigureOut">
              <a:rPr lang="de-DE" smtClean="0"/>
              <a:t>18.06.2016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4DCD-6A8F-4E78-B6F0-08CA2E348C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31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EBDA-1967-4094-9A77-3961DCE060C3}" type="datetimeFigureOut">
              <a:rPr lang="de-DE" smtClean="0"/>
              <a:t>18.06.2016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4DCD-6A8F-4E78-B6F0-08CA2E348C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40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EBDA-1967-4094-9A77-3961DCE060C3}" type="datetimeFigureOut">
              <a:rPr lang="de-DE" smtClean="0"/>
              <a:t>18.06.2016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4DCD-6A8F-4E78-B6F0-08CA2E348C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2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EBDA-1967-4094-9A77-3961DCE060C3}" type="datetimeFigureOut">
              <a:rPr lang="de-DE" smtClean="0"/>
              <a:t>18.06.2016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4DCD-6A8F-4E78-B6F0-08CA2E348C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03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EBDA-1967-4094-9A77-3961DCE060C3}" type="datetimeFigureOut">
              <a:rPr lang="de-DE" smtClean="0"/>
              <a:t>18.06.2016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4DCD-6A8F-4E78-B6F0-08CA2E348C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87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EBDA-1967-4094-9A77-3961DCE060C3}" type="datetimeFigureOut">
              <a:rPr lang="de-DE" smtClean="0"/>
              <a:t>18.06.2016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4DCD-6A8F-4E78-B6F0-08CA2E348C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1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EBDA-1967-4094-9A77-3961DCE060C3}" type="datetimeFigureOut">
              <a:rPr lang="de-DE" smtClean="0"/>
              <a:t>18.06.2016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4DCD-6A8F-4E78-B6F0-08CA2E348C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42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EBDA-1967-4094-9A77-3961DCE060C3}" type="datetimeFigureOut">
              <a:rPr lang="de-DE" smtClean="0"/>
              <a:t>18.06.2016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4DCD-6A8F-4E78-B6F0-08CA2E348C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40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EBDA-1967-4094-9A77-3961DCE060C3}" type="datetimeFigureOut">
              <a:rPr lang="de-DE" smtClean="0"/>
              <a:t>18.06.2016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4DCD-6A8F-4E78-B6F0-08CA2E348C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63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EBDA-1967-4094-9A77-3961DCE060C3}" type="datetimeFigureOut">
              <a:rPr lang="de-DE" smtClean="0"/>
              <a:t>18.06.2016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4DCD-6A8F-4E78-B6F0-08CA2E348C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68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5EBDA-1967-4094-9A77-3961DCE060C3}" type="datetimeFigureOut">
              <a:rPr lang="de-DE" smtClean="0"/>
              <a:t>18.06.2016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4DCD-6A8F-4E78-B6F0-08CA2E348C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63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9389"/>
          </a:xfrm>
        </p:spPr>
        <p:txBody>
          <a:bodyPr>
            <a:normAutofit/>
          </a:bodyPr>
          <a:lstStyle/>
          <a:p>
            <a:r>
              <a:rPr lang="de-DE" sz="2800" dirty="0" smtClean="0"/>
              <a:t>Temperaturverteilung an den Ausgängen eines </a:t>
            </a:r>
            <a:r>
              <a:rPr lang="de-DE" sz="2800" dirty="0" err="1" smtClean="0"/>
              <a:t>Crossflow</a:t>
            </a:r>
            <a:r>
              <a:rPr lang="de-DE" sz="2800" dirty="0" smtClean="0"/>
              <a:t> </a:t>
            </a:r>
            <a:r>
              <a:rPr lang="de-DE" sz="2800" dirty="0" err="1" smtClean="0"/>
              <a:t>Enthalpieübertragers</a:t>
            </a:r>
            <a:endParaRPr lang="de-DE" sz="2800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7704138" y="865188"/>
            <a:ext cx="4183062" cy="5583237"/>
            <a:chOff x="4853" y="561"/>
            <a:chExt cx="2635" cy="3517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853" y="561"/>
              <a:ext cx="2635" cy="3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3" y="561"/>
              <a:ext cx="2638" cy="3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feld 6"/>
          <p:cNvSpPr txBox="1"/>
          <p:nvPr/>
        </p:nvSpPr>
        <p:spPr>
          <a:xfrm>
            <a:off x="7836990" y="6414589"/>
            <a:ext cx="420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Quelle: Analysis </a:t>
            </a:r>
            <a:r>
              <a:rPr lang="de-DE" sz="800" dirty="0" err="1" smtClean="0"/>
              <a:t>of</a:t>
            </a:r>
            <a:r>
              <a:rPr lang="de-DE" sz="800" dirty="0" smtClean="0"/>
              <a:t> a </a:t>
            </a:r>
            <a:r>
              <a:rPr lang="de-DE" sz="800" dirty="0" err="1" smtClean="0"/>
              <a:t>membrane</a:t>
            </a:r>
            <a:r>
              <a:rPr lang="de-DE" sz="800" dirty="0" smtClean="0"/>
              <a:t> </a:t>
            </a:r>
            <a:r>
              <a:rPr lang="de-DE" sz="800" dirty="0" err="1" smtClean="0"/>
              <a:t>based</a:t>
            </a:r>
            <a:r>
              <a:rPr lang="de-DE" sz="800" dirty="0" smtClean="0"/>
              <a:t> </a:t>
            </a:r>
            <a:r>
              <a:rPr lang="de-DE" sz="800" dirty="0" err="1" smtClean="0"/>
              <a:t>air-dehumidification</a:t>
            </a:r>
            <a:r>
              <a:rPr lang="de-DE" sz="800" dirty="0" smtClean="0"/>
              <a:t> </a:t>
            </a:r>
            <a:r>
              <a:rPr lang="de-DE" sz="800" dirty="0" err="1" smtClean="0"/>
              <a:t>unit</a:t>
            </a:r>
            <a:r>
              <a:rPr lang="de-DE" sz="800" dirty="0" smtClean="0"/>
              <a:t> </a:t>
            </a:r>
            <a:r>
              <a:rPr lang="de-DE" sz="800" dirty="0" err="1" smtClean="0"/>
              <a:t>for</a:t>
            </a:r>
            <a:r>
              <a:rPr lang="de-DE" sz="800" dirty="0" smtClean="0"/>
              <a:t> </a:t>
            </a:r>
            <a:r>
              <a:rPr lang="de-DE" sz="800" dirty="0" err="1" smtClean="0"/>
              <a:t>air</a:t>
            </a:r>
            <a:r>
              <a:rPr lang="de-DE" sz="800" dirty="0" smtClean="0"/>
              <a:t> </a:t>
            </a:r>
            <a:r>
              <a:rPr lang="de-DE" sz="800" dirty="0" err="1" smtClean="0"/>
              <a:t>conditioning</a:t>
            </a:r>
            <a:r>
              <a:rPr lang="de-DE" sz="800" dirty="0" smtClean="0"/>
              <a:t> in  </a:t>
            </a:r>
            <a:r>
              <a:rPr lang="de-DE" sz="800" dirty="0" err="1" smtClean="0"/>
              <a:t>tropical</a:t>
            </a:r>
            <a:r>
              <a:rPr lang="de-DE" sz="800" dirty="0" smtClean="0"/>
              <a:t> </a:t>
            </a:r>
            <a:r>
              <a:rPr lang="de-DE" sz="800" dirty="0" err="1" smtClean="0"/>
              <a:t>climates</a:t>
            </a:r>
            <a:r>
              <a:rPr lang="de-DE" sz="800" dirty="0" smtClean="0"/>
              <a:t>, </a:t>
            </a:r>
            <a:r>
              <a:rPr lang="de-DE" sz="800" dirty="0" err="1" smtClean="0"/>
              <a:t>Khin</a:t>
            </a:r>
            <a:r>
              <a:rPr lang="de-DE" sz="800" dirty="0" smtClean="0"/>
              <a:t> ZAW, M. Reza </a:t>
            </a:r>
            <a:r>
              <a:rPr lang="de-DE" sz="800" dirty="0" err="1" smtClean="0"/>
              <a:t>Safizadeh</a:t>
            </a:r>
            <a:r>
              <a:rPr lang="de-DE" sz="800" dirty="0" smtClean="0"/>
              <a:t>, Joachim Luther, Kim </a:t>
            </a:r>
            <a:r>
              <a:rPr lang="de-DE" sz="800" dirty="0" err="1" smtClean="0"/>
              <a:t>Choon</a:t>
            </a:r>
            <a:r>
              <a:rPr lang="de-DE" sz="800" dirty="0" smtClean="0"/>
              <a:t> </a:t>
            </a:r>
            <a:r>
              <a:rPr lang="de-DE" sz="800" dirty="0" err="1" smtClean="0"/>
              <a:t>Ng</a:t>
            </a:r>
            <a:r>
              <a:rPr lang="de-DE" sz="800" dirty="0" smtClean="0"/>
              <a:t>, Applied Thermal </a:t>
            </a:r>
            <a:r>
              <a:rPr lang="de-DE" sz="800" dirty="0" err="1" smtClean="0"/>
              <a:t>Enginieering</a:t>
            </a:r>
            <a:r>
              <a:rPr lang="de-DE" sz="800" dirty="0" smtClean="0"/>
              <a:t> </a:t>
            </a:r>
            <a:endParaRPr lang="de-DE" sz="800" dirty="0"/>
          </a:p>
        </p:txBody>
      </p:sp>
      <p:sp>
        <p:nvSpPr>
          <p:cNvPr id="9" name="Freihandform 8"/>
          <p:cNvSpPr/>
          <p:nvPr/>
        </p:nvSpPr>
        <p:spPr>
          <a:xfrm>
            <a:off x="8902700" y="1054100"/>
            <a:ext cx="1003300" cy="1993900"/>
          </a:xfrm>
          <a:custGeom>
            <a:avLst/>
            <a:gdLst>
              <a:gd name="connsiteX0" fmla="*/ 0 w 1003300"/>
              <a:gd name="connsiteY0" fmla="*/ 1993900 h 1993900"/>
              <a:gd name="connsiteX1" fmla="*/ 469900 w 1003300"/>
              <a:gd name="connsiteY1" fmla="*/ 889000 h 1993900"/>
              <a:gd name="connsiteX2" fmla="*/ 1003300 w 1003300"/>
              <a:gd name="connsiteY2" fmla="*/ 0 h 1993900"/>
              <a:gd name="connsiteX3" fmla="*/ 1003300 w 1003300"/>
              <a:gd name="connsiteY3" fmla="*/ 0 h 19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300" h="1993900">
                <a:moveTo>
                  <a:pt x="0" y="1993900"/>
                </a:moveTo>
                <a:cubicBezTo>
                  <a:pt x="151341" y="1607608"/>
                  <a:pt x="302683" y="1221317"/>
                  <a:pt x="469900" y="889000"/>
                </a:cubicBezTo>
                <a:cubicBezTo>
                  <a:pt x="637117" y="556683"/>
                  <a:pt x="1003300" y="0"/>
                  <a:pt x="1003300" y="0"/>
                </a:cubicBezTo>
                <a:lnTo>
                  <a:pt x="100330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/>
        </p:nvCxnSpPr>
        <p:spPr>
          <a:xfrm flipH="1">
            <a:off x="8928100" y="1049338"/>
            <a:ext cx="977900" cy="2011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2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Literatur:</a:t>
            </a:r>
          </a:p>
          <a:p>
            <a:pPr lvl="1"/>
            <a:r>
              <a:rPr lang="de-DE" dirty="0" smtClean="0"/>
              <a:t>Analysis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membrane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air-dehumidification</a:t>
            </a:r>
            <a:r>
              <a:rPr lang="de-DE" dirty="0" smtClean="0"/>
              <a:t> </a:t>
            </a:r>
            <a:r>
              <a:rPr lang="de-DE" dirty="0" err="1" smtClean="0"/>
              <a:t>unit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air</a:t>
            </a:r>
            <a:r>
              <a:rPr lang="de-DE" dirty="0" smtClean="0"/>
              <a:t> </a:t>
            </a:r>
            <a:r>
              <a:rPr lang="de-DE" dirty="0" err="1" smtClean="0"/>
              <a:t>conditioning</a:t>
            </a:r>
            <a:r>
              <a:rPr lang="de-DE" dirty="0" smtClean="0"/>
              <a:t> in </a:t>
            </a:r>
            <a:r>
              <a:rPr lang="de-DE" dirty="0" err="1" smtClean="0"/>
              <a:t>tropical</a:t>
            </a:r>
            <a:r>
              <a:rPr lang="de-DE" dirty="0" smtClean="0"/>
              <a:t> </a:t>
            </a:r>
            <a:r>
              <a:rPr lang="de-DE" dirty="0" err="1" smtClean="0"/>
              <a:t>climates</a:t>
            </a:r>
            <a:endParaRPr lang="de-DE" dirty="0" smtClean="0"/>
          </a:p>
          <a:p>
            <a:pPr lvl="1"/>
            <a:r>
              <a:rPr lang="de-DE" dirty="0" smtClean="0"/>
              <a:t>Cross-</a:t>
            </a:r>
            <a:r>
              <a:rPr lang="de-DE" dirty="0" err="1" smtClean="0"/>
              <a:t>flow</a:t>
            </a:r>
            <a:r>
              <a:rPr lang="de-DE" dirty="0" smtClean="0"/>
              <a:t> </a:t>
            </a:r>
            <a:r>
              <a:rPr lang="de-DE" dirty="0" err="1" smtClean="0"/>
              <a:t>membrane-based</a:t>
            </a:r>
            <a:r>
              <a:rPr lang="de-DE" dirty="0" smtClean="0"/>
              <a:t> </a:t>
            </a:r>
            <a:r>
              <a:rPr lang="de-DE" dirty="0" err="1" smtClean="0"/>
              <a:t>enthalpy</a:t>
            </a:r>
            <a:r>
              <a:rPr lang="de-DE" dirty="0" smtClean="0"/>
              <a:t> </a:t>
            </a:r>
            <a:r>
              <a:rPr lang="de-DE" dirty="0" err="1" smtClean="0"/>
              <a:t>exchanger</a:t>
            </a:r>
            <a:r>
              <a:rPr lang="de-DE" dirty="0" smtClean="0"/>
              <a:t> </a:t>
            </a:r>
            <a:r>
              <a:rPr lang="de-DE" dirty="0" err="1" smtClean="0"/>
              <a:t>balanced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unbalanced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endParaRPr lang="de-DE" dirty="0" smtClean="0"/>
          </a:p>
          <a:p>
            <a:pPr lvl="1"/>
            <a:r>
              <a:rPr lang="de-DE" dirty="0" err="1" smtClean="0"/>
              <a:t>Heat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moisture</a:t>
            </a:r>
            <a:r>
              <a:rPr lang="de-DE" dirty="0" smtClean="0"/>
              <a:t> </a:t>
            </a:r>
            <a:r>
              <a:rPr lang="de-DE" dirty="0" err="1" smtClean="0"/>
              <a:t>transfer</a:t>
            </a:r>
            <a:r>
              <a:rPr lang="de-DE" dirty="0" smtClean="0"/>
              <a:t> in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scale</a:t>
            </a:r>
            <a:r>
              <a:rPr lang="de-DE" dirty="0" smtClean="0"/>
              <a:t> parallel-</a:t>
            </a:r>
            <a:r>
              <a:rPr lang="de-DE" dirty="0" err="1" smtClean="0"/>
              <a:t>plates</a:t>
            </a:r>
            <a:r>
              <a:rPr lang="de-DE" dirty="0" smtClean="0"/>
              <a:t> </a:t>
            </a:r>
            <a:r>
              <a:rPr lang="de-DE" dirty="0" err="1" smtClean="0"/>
              <a:t>enthalpy</a:t>
            </a:r>
            <a:r>
              <a:rPr lang="de-DE" dirty="0" smtClean="0"/>
              <a:t> </a:t>
            </a:r>
            <a:r>
              <a:rPr lang="de-DE" dirty="0" err="1" smtClean="0"/>
              <a:t>exchangers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novel</a:t>
            </a:r>
            <a:r>
              <a:rPr lang="de-DE" dirty="0" smtClean="0"/>
              <a:t> </a:t>
            </a:r>
            <a:r>
              <a:rPr lang="de-DE" dirty="0" err="1" smtClean="0"/>
              <a:t>membrane</a:t>
            </a:r>
            <a:r>
              <a:rPr lang="de-DE" dirty="0" smtClean="0"/>
              <a:t> </a:t>
            </a:r>
            <a:r>
              <a:rPr lang="de-DE" dirty="0" err="1" smtClean="0"/>
              <a:t>materials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89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7378700" y="812800"/>
            <a:ext cx="4343400" cy="172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9493250" y="914400"/>
            <a:ext cx="114300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9505950" y="2311400"/>
            <a:ext cx="114300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11366500" y="1612900"/>
            <a:ext cx="114300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7620000" y="1612900"/>
            <a:ext cx="114300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9493250" y="1612900"/>
            <a:ext cx="114300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/>
          <p:cNvCxnSpPr/>
          <p:nvPr/>
        </p:nvCxnSpPr>
        <p:spPr>
          <a:xfrm flipH="1">
            <a:off x="10198100" y="4522652"/>
            <a:ext cx="406400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H="1">
            <a:off x="10960100" y="4916352"/>
            <a:ext cx="406400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>
            <a:off x="10960100" y="4522652"/>
            <a:ext cx="406400" cy="40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10198100" y="4960802"/>
            <a:ext cx="406400" cy="40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10604500" y="4522652"/>
            <a:ext cx="35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10604500" y="5360852"/>
            <a:ext cx="35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feil nach rechts 23"/>
          <p:cNvSpPr/>
          <p:nvPr/>
        </p:nvSpPr>
        <p:spPr>
          <a:xfrm rot="2540609">
            <a:off x="9903215" y="4194103"/>
            <a:ext cx="548640" cy="61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rechts 24"/>
          <p:cNvSpPr/>
          <p:nvPr/>
        </p:nvSpPr>
        <p:spPr>
          <a:xfrm rot="8121760">
            <a:off x="11173402" y="4169592"/>
            <a:ext cx="548640" cy="61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 nach rechts 25"/>
          <p:cNvSpPr/>
          <p:nvPr/>
        </p:nvSpPr>
        <p:spPr>
          <a:xfrm rot="8060227">
            <a:off x="9848191" y="5115642"/>
            <a:ext cx="548640" cy="61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 nach rechts 26"/>
          <p:cNvSpPr/>
          <p:nvPr/>
        </p:nvSpPr>
        <p:spPr>
          <a:xfrm rot="2476389">
            <a:off x="11171115" y="5038719"/>
            <a:ext cx="548640" cy="61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2"/>
          <a:srcRect l="25325" t="37153" r="5958" b="11983"/>
          <a:stretch/>
        </p:blipFill>
        <p:spPr>
          <a:xfrm>
            <a:off x="344122" y="2959191"/>
            <a:ext cx="8940800" cy="3526971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 flipH="1">
            <a:off x="10287306" y="3759200"/>
            <a:ext cx="113994" cy="36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9646107" y="3318611"/>
            <a:ext cx="13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sweep</a:t>
            </a:r>
            <a:endParaRPr lang="de-DE" dirty="0"/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11366500" y="3787930"/>
            <a:ext cx="0" cy="348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10961914" y="3372899"/>
            <a:ext cx="13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feed</a:t>
            </a:r>
            <a:endParaRPr lang="de-DE" dirty="0"/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10960100" y="6110514"/>
            <a:ext cx="520700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V="1">
            <a:off x="10976429" y="5624960"/>
            <a:ext cx="547610" cy="484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22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/>
          <p:cNvGrpSpPr/>
          <p:nvPr/>
        </p:nvGrpSpPr>
        <p:grpSpPr>
          <a:xfrm>
            <a:off x="6431280" y="0"/>
            <a:ext cx="5760720" cy="4323715"/>
            <a:chOff x="4391297" y="1310684"/>
            <a:chExt cx="5760720" cy="4323715"/>
          </a:xfrm>
        </p:grpSpPr>
        <p:pic>
          <p:nvPicPr>
            <p:cNvPr id="5" name="Grafik 4" descr="C:\Users\Herkules\Documents\GitHub\MA\Sensorverkabelung\DSCN5280.JPG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1297" y="1310684"/>
              <a:ext cx="5760720" cy="432371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" name="Gerade Verbindung mit Pfeil 6"/>
            <p:cNvCxnSpPr/>
            <p:nvPr/>
          </p:nvCxnSpPr>
          <p:spPr>
            <a:xfrm flipH="1">
              <a:off x="6008915" y="2380343"/>
              <a:ext cx="72571" cy="11219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hteck 10"/>
            <p:cNvSpPr/>
            <p:nvPr/>
          </p:nvSpPr>
          <p:spPr>
            <a:xfrm>
              <a:off x="4833256" y="2002972"/>
              <a:ext cx="1654629" cy="3773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Anströmfläche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Gerade Verbindung mit Pfeil 11"/>
            <p:cNvCxnSpPr/>
            <p:nvPr/>
          </p:nvCxnSpPr>
          <p:spPr>
            <a:xfrm flipV="1">
              <a:off x="7719603" y="3502341"/>
              <a:ext cx="997495" cy="12946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eck 14"/>
            <p:cNvSpPr/>
            <p:nvPr/>
          </p:nvSpPr>
          <p:spPr>
            <a:xfrm>
              <a:off x="6081486" y="4608285"/>
              <a:ext cx="1654629" cy="3773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Lochblech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528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Breitbild</PresentationFormat>
  <Paragraphs>10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Temperaturverteilung an den Ausgängen eines Crossflow Enthalpieübertragers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Temperaturverteilung an den Ausgängen eines Crossflow Enthalpieübertragers</dc:title>
  <dc:creator>Jan Wilmes</dc:creator>
  <cp:lastModifiedBy>Jan Wilmes</cp:lastModifiedBy>
  <cp:revision>8</cp:revision>
  <dcterms:created xsi:type="dcterms:W3CDTF">2016-06-18T10:23:57Z</dcterms:created>
  <dcterms:modified xsi:type="dcterms:W3CDTF">2016-07-01T21:41:17Z</dcterms:modified>
</cp:coreProperties>
</file>