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9007-F1AB-41AE-A42C-20298ACC85AA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D092-F2B6-4101-A4F1-B0DAA93C05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39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9007-F1AB-41AE-A42C-20298ACC85AA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D092-F2B6-4101-A4F1-B0DAA93C05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39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9007-F1AB-41AE-A42C-20298ACC85AA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D092-F2B6-4101-A4F1-B0DAA93C05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30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9007-F1AB-41AE-A42C-20298ACC85AA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D092-F2B6-4101-A4F1-B0DAA93C05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4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9007-F1AB-41AE-A42C-20298ACC85AA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D092-F2B6-4101-A4F1-B0DAA93C05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57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9007-F1AB-41AE-A42C-20298ACC85AA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D092-F2B6-4101-A4F1-B0DAA93C05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11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9007-F1AB-41AE-A42C-20298ACC85AA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D092-F2B6-4101-A4F1-B0DAA93C05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10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9007-F1AB-41AE-A42C-20298ACC85AA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D092-F2B6-4101-A4F1-B0DAA93C05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7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9007-F1AB-41AE-A42C-20298ACC85AA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D092-F2B6-4101-A4F1-B0DAA93C05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24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9007-F1AB-41AE-A42C-20298ACC85AA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D092-F2B6-4101-A4F1-B0DAA93C05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96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9007-F1AB-41AE-A42C-20298ACC85AA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D092-F2B6-4101-A4F1-B0DAA93C05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7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F9007-F1AB-41AE-A42C-20298ACC85AA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D092-F2B6-4101-A4F1-B0DAA93C05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81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24069" y="583096"/>
            <a:ext cx="33262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Problem: Nur Variation der AUL-nicht der ABL-Temperatur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/>
              <a:t>Vermengung der Effekte von Membrantemperatur und Temperaturdifferenz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/>
              <a:t>Bei geringen Temperaturdifferenzen (T_AUL = ca. 21 °C) hohe Fehler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82" y="0"/>
            <a:ext cx="6506817" cy="329979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7" y="3423602"/>
            <a:ext cx="4957996" cy="330125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347791" y="4227443"/>
            <a:ext cx="4863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Temperaturaußreißer</a:t>
            </a:r>
            <a:r>
              <a:rPr lang="de-DE" dirty="0"/>
              <a:t> beseitigt</a:t>
            </a:r>
          </a:p>
          <a:p>
            <a:r>
              <a:rPr lang="de-DE" dirty="0"/>
              <a:t>Bei Tm = 25 (T_AUL = 30) läuft der Wärmetransport in die entgegengesetzte Richtung, der k-Wert weicht stark von den anderen ab, sonst keine Anderen Randbedingungen gegenüber den </a:t>
            </a:r>
          </a:p>
          <a:p>
            <a:r>
              <a:rPr lang="de-DE" dirty="0"/>
              <a:t>Bei ca. 18 °C gibt es einen sehr großen Sprung, unwahrscheinlich. </a:t>
            </a:r>
          </a:p>
          <a:p>
            <a:r>
              <a:rPr lang="de-DE" dirty="0"/>
              <a:t>Evtl. durch Nähe zu T_ABL</a:t>
            </a:r>
          </a:p>
        </p:txBody>
      </p:sp>
    </p:spTree>
    <p:extLst>
      <p:ext uri="{BB962C8B-B14F-4D97-AF65-F5344CB8AC3E}">
        <p14:creationId xmlns:p14="http://schemas.microsoft.com/office/powerpoint/2010/main" val="107825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344" y="291548"/>
            <a:ext cx="5811615" cy="386963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02365" y="781878"/>
            <a:ext cx="3763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Wirkung auf Sensible Größen scheint aber Hauptsächlich von den Temperaturen beeinflusst zu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3095"/>
            <a:ext cx="5984733" cy="398490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453809" y="4717774"/>
            <a:ext cx="4346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Nur ein Haupteffekt betrachtet, der Wahrscheinlichste</a:t>
            </a:r>
          </a:p>
          <a:p>
            <a:r>
              <a:rPr lang="de-DE" dirty="0"/>
              <a:t>Tm </a:t>
            </a:r>
          </a:p>
          <a:p>
            <a:r>
              <a:rPr lang="de-DE" dirty="0"/>
              <a:t>Wiederanstieg des k-Wertes bei Temperaturen um den Gefrierpunkt (vereisen?)</a:t>
            </a:r>
          </a:p>
        </p:txBody>
      </p:sp>
    </p:spTree>
    <p:extLst>
      <p:ext uri="{BB962C8B-B14F-4D97-AF65-F5344CB8AC3E}">
        <p14:creationId xmlns:p14="http://schemas.microsoft.com/office/powerpoint/2010/main" val="90886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450" y="134649"/>
            <a:ext cx="6395550" cy="425844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65043" y="384313"/>
            <a:ext cx="4974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Auch Bei den latenten Größen kommt der Haupteinfluss aus den Temperaturgrößen</a:t>
            </a:r>
          </a:p>
          <a:p>
            <a:r>
              <a:rPr lang="de-DE" dirty="0"/>
              <a:t>Gleiches Problem wie eben, keine Trennung von </a:t>
            </a:r>
            <a:r>
              <a:rPr lang="de-DE" dirty="0" err="1"/>
              <a:t>dT</a:t>
            </a:r>
            <a:r>
              <a:rPr lang="de-DE" dirty="0"/>
              <a:t> und Tm möglich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" y="3023101"/>
            <a:ext cx="5759446" cy="383489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092000" y="4755884"/>
            <a:ext cx="463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 keine Effekte erkennbar</a:t>
            </a:r>
          </a:p>
        </p:txBody>
      </p:sp>
    </p:spTree>
    <p:extLst>
      <p:ext uri="{BB962C8B-B14F-4D97-AF65-F5344CB8AC3E}">
        <p14:creationId xmlns:p14="http://schemas.microsoft.com/office/powerpoint/2010/main" val="182189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Wilmes</dc:creator>
  <cp:lastModifiedBy>Jan Wilmes</cp:lastModifiedBy>
  <cp:revision>6</cp:revision>
  <dcterms:created xsi:type="dcterms:W3CDTF">2016-08-03T20:18:14Z</dcterms:created>
  <dcterms:modified xsi:type="dcterms:W3CDTF">2016-08-05T17:53:20Z</dcterms:modified>
</cp:coreProperties>
</file>