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9A9-1E83-4858-B107-A57CF211826F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8B9-5607-4FBB-ADE1-E3D3950194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98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9A9-1E83-4858-B107-A57CF211826F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8B9-5607-4FBB-ADE1-E3D3950194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35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9A9-1E83-4858-B107-A57CF211826F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8B9-5607-4FBB-ADE1-E3D3950194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86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9A9-1E83-4858-B107-A57CF211826F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8B9-5607-4FBB-ADE1-E3D3950194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60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9A9-1E83-4858-B107-A57CF211826F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8B9-5607-4FBB-ADE1-E3D3950194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35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9A9-1E83-4858-B107-A57CF211826F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8B9-5607-4FBB-ADE1-E3D3950194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28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9A9-1E83-4858-B107-A57CF211826F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8B9-5607-4FBB-ADE1-E3D3950194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18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9A9-1E83-4858-B107-A57CF211826F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8B9-5607-4FBB-ADE1-E3D3950194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2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9A9-1E83-4858-B107-A57CF211826F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8B9-5607-4FBB-ADE1-E3D3950194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06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9A9-1E83-4858-B107-A57CF211826F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8B9-5607-4FBB-ADE1-E3D3950194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C9A9-1E83-4858-B107-A57CF211826F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38B9-5607-4FBB-ADE1-E3D3950194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89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C9A9-1E83-4858-B107-A57CF211826F}" type="datetimeFigureOut">
              <a:rPr lang="de-DE" smtClean="0"/>
              <a:t>05.04.2016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438B9-5607-4FBB-ADE1-E3D3950194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Zuluft-Sorptionstrockner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5" name="Freihandform 4"/>
          <p:cNvSpPr/>
          <p:nvPr/>
        </p:nvSpPr>
        <p:spPr>
          <a:xfrm>
            <a:off x="4961027" y="3992893"/>
            <a:ext cx="3153398" cy="888993"/>
          </a:xfrm>
          <a:custGeom>
            <a:avLst/>
            <a:gdLst>
              <a:gd name="connsiteX0" fmla="*/ 0 w 3153398"/>
              <a:gd name="connsiteY0" fmla="*/ 472381 h 888993"/>
              <a:gd name="connsiteX1" fmla="*/ 726393 w 3153398"/>
              <a:gd name="connsiteY1" fmla="*/ 10908 h 888993"/>
              <a:gd name="connsiteX2" fmla="*/ 2341548 w 3153398"/>
              <a:gd name="connsiteY2" fmla="*/ 882579 h 888993"/>
              <a:gd name="connsiteX3" fmla="*/ 3127761 w 3153398"/>
              <a:gd name="connsiteY3" fmla="*/ 429652 h 888993"/>
              <a:gd name="connsiteX4" fmla="*/ 3127761 w 3153398"/>
              <a:gd name="connsiteY4" fmla="*/ 429652 h 888993"/>
              <a:gd name="connsiteX5" fmla="*/ 3153398 w 3153398"/>
              <a:gd name="connsiteY5" fmla="*/ 421106 h 88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3398" h="888993">
                <a:moveTo>
                  <a:pt x="0" y="472381"/>
                </a:moveTo>
                <a:cubicBezTo>
                  <a:pt x="168067" y="207461"/>
                  <a:pt x="336135" y="-57458"/>
                  <a:pt x="726393" y="10908"/>
                </a:cubicBezTo>
                <a:cubicBezTo>
                  <a:pt x="1116651" y="79274"/>
                  <a:pt x="1941320" y="812788"/>
                  <a:pt x="2341548" y="882579"/>
                </a:cubicBezTo>
                <a:cubicBezTo>
                  <a:pt x="2741776" y="952370"/>
                  <a:pt x="3127761" y="429652"/>
                  <a:pt x="3127761" y="429652"/>
                </a:cubicBezTo>
                <a:lnTo>
                  <a:pt x="3127761" y="429652"/>
                </a:lnTo>
                <a:lnTo>
                  <a:pt x="3153398" y="421106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919864" y="406805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Ø 200 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37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Prüfstand-Prüfling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5" name="Freihandform 4"/>
          <p:cNvSpPr/>
          <p:nvPr/>
        </p:nvSpPr>
        <p:spPr>
          <a:xfrm>
            <a:off x="5956419" y="2656268"/>
            <a:ext cx="2452643" cy="723140"/>
          </a:xfrm>
          <a:custGeom>
            <a:avLst/>
            <a:gdLst>
              <a:gd name="connsiteX0" fmla="*/ 0 w 2452643"/>
              <a:gd name="connsiteY0" fmla="*/ 240756 h 723140"/>
              <a:gd name="connsiteX1" fmla="*/ 837488 w 2452643"/>
              <a:gd name="connsiteY1" fmla="*/ 719321 h 723140"/>
              <a:gd name="connsiteX2" fmla="*/ 1974078 w 2452643"/>
              <a:gd name="connsiteY2" fmla="*/ 10020 h 723140"/>
              <a:gd name="connsiteX3" fmla="*/ 2452643 w 2452643"/>
              <a:gd name="connsiteY3" fmla="*/ 283485 h 723140"/>
              <a:gd name="connsiteX4" fmla="*/ 2452643 w 2452643"/>
              <a:gd name="connsiteY4" fmla="*/ 283485 h 723140"/>
              <a:gd name="connsiteX5" fmla="*/ 2452643 w 2452643"/>
              <a:gd name="connsiteY5" fmla="*/ 283485 h 72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2643" h="723140">
                <a:moveTo>
                  <a:pt x="0" y="240756"/>
                </a:moveTo>
                <a:cubicBezTo>
                  <a:pt x="254237" y="499266"/>
                  <a:pt x="508475" y="757777"/>
                  <a:pt x="837488" y="719321"/>
                </a:cubicBezTo>
                <a:cubicBezTo>
                  <a:pt x="1166501" y="680865"/>
                  <a:pt x="1704886" y="82659"/>
                  <a:pt x="1974078" y="10020"/>
                </a:cubicBezTo>
                <a:cubicBezTo>
                  <a:pt x="2243270" y="-62619"/>
                  <a:pt x="2452643" y="283485"/>
                  <a:pt x="2452643" y="283485"/>
                </a:cubicBezTo>
                <a:lnTo>
                  <a:pt x="2452643" y="283485"/>
                </a:lnTo>
                <a:lnTo>
                  <a:pt x="2452643" y="283485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847856" y="29249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Ø 150 mm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304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Abluft-Sorptionstrockner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764" y="1600200"/>
            <a:ext cx="3394472" cy="4525963"/>
          </a:xfrm>
        </p:spPr>
      </p:pic>
      <p:sp>
        <p:nvSpPr>
          <p:cNvPr id="5" name="Freihandform 4"/>
          <p:cNvSpPr/>
          <p:nvPr/>
        </p:nvSpPr>
        <p:spPr>
          <a:xfrm>
            <a:off x="4358355" y="5050564"/>
            <a:ext cx="2888479" cy="531875"/>
          </a:xfrm>
          <a:custGeom>
            <a:avLst/>
            <a:gdLst>
              <a:gd name="connsiteX0" fmla="*/ 0 w 2888479"/>
              <a:gd name="connsiteY0" fmla="*/ 0 h 531875"/>
              <a:gd name="connsiteX1" fmla="*/ 1298961 w 2888479"/>
              <a:gd name="connsiteY1" fmla="*/ 529840 h 531875"/>
              <a:gd name="connsiteX2" fmla="*/ 2401368 w 2888479"/>
              <a:gd name="connsiteY2" fmla="*/ 188008 h 531875"/>
              <a:gd name="connsiteX3" fmla="*/ 2888479 w 2888479"/>
              <a:gd name="connsiteY3" fmla="*/ 333286 h 53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8479" h="531875">
                <a:moveTo>
                  <a:pt x="0" y="0"/>
                </a:moveTo>
                <a:cubicBezTo>
                  <a:pt x="449366" y="249252"/>
                  <a:pt x="898733" y="498505"/>
                  <a:pt x="1298961" y="529840"/>
                </a:cubicBezTo>
                <a:cubicBezTo>
                  <a:pt x="1699189" y="561175"/>
                  <a:pt x="2136448" y="220767"/>
                  <a:pt x="2401368" y="188008"/>
                </a:cubicBezTo>
                <a:cubicBezTo>
                  <a:pt x="2666288" y="155249"/>
                  <a:pt x="2777383" y="244267"/>
                  <a:pt x="2888479" y="333286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187692" y="532187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Ø 100 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764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Sorptionstrockner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5" name="Freihandform 4"/>
          <p:cNvSpPr/>
          <p:nvPr/>
        </p:nvSpPr>
        <p:spPr>
          <a:xfrm>
            <a:off x="794759" y="2298819"/>
            <a:ext cx="3059394" cy="794759"/>
          </a:xfrm>
          <a:custGeom>
            <a:avLst/>
            <a:gdLst>
              <a:gd name="connsiteX0" fmla="*/ 3059394 w 3059394"/>
              <a:gd name="connsiteY0" fmla="*/ 794759 h 794759"/>
              <a:gd name="connsiteX1" fmla="*/ 1931349 w 3059394"/>
              <a:gd name="connsiteY1" fmla="*/ 179461 h 794759"/>
              <a:gd name="connsiteX2" fmla="*/ 871671 w 3059394"/>
              <a:gd name="connsiteY2" fmla="*/ 418744 h 794759"/>
              <a:gd name="connsiteX3" fmla="*/ 0 w 3059394"/>
              <a:gd name="connsiteY3" fmla="*/ 0 h 794759"/>
              <a:gd name="connsiteX4" fmla="*/ 0 w 3059394"/>
              <a:gd name="connsiteY4" fmla="*/ 0 h 79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9394" h="794759">
                <a:moveTo>
                  <a:pt x="3059394" y="794759"/>
                </a:moveTo>
                <a:cubicBezTo>
                  <a:pt x="2677681" y="518444"/>
                  <a:pt x="2295969" y="242130"/>
                  <a:pt x="1931349" y="179461"/>
                </a:cubicBezTo>
                <a:cubicBezTo>
                  <a:pt x="1566729" y="116792"/>
                  <a:pt x="1193563" y="448654"/>
                  <a:pt x="871671" y="418744"/>
                </a:cubicBezTo>
                <a:cubicBezTo>
                  <a:pt x="549779" y="38883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 5"/>
          <p:cNvSpPr/>
          <p:nvPr/>
        </p:nvSpPr>
        <p:spPr>
          <a:xfrm>
            <a:off x="1709159" y="2684874"/>
            <a:ext cx="2478280" cy="1793122"/>
          </a:xfrm>
          <a:custGeom>
            <a:avLst/>
            <a:gdLst>
              <a:gd name="connsiteX0" fmla="*/ 2478280 w 2478280"/>
              <a:gd name="connsiteY0" fmla="*/ 1793122 h 1793122"/>
              <a:gd name="connsiteX1" fmla="*/ 1093862 w 2478280"/>
              <a:gd name="connsiteY1" fmla="*/ 177967 h 1793122"/>
              <a:gd name="connsiteX2" fmla="*/ 0 w 2478280"/>
              <a:gd name="connsiteY2" fmla="*/ 41234 h 1793122"/>
              <a:gd name="connsiteX3" fmla="*/ 0 w 2478280"/>
              <a:gd name="connsiteY3" fmla="*/ 41234 h 179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280" h="1793122">
                <a:moveTo>
                  <a:pt x="2478280" y="1793122"/>
                </a:moveTo>
                <a:cubicBezTo>
                  <a:pt x="1992594" y="1131535"/>
                  <a:pt x="1506909" y="469948"/>
                  <a:pt x="1093862" y="177967"/>
                </a:cubicBezTo>
                <a:cubicBezTo>
                  <a:pt x="680815" y="-114014"/>
                  <a:pt x="0" y="41234"/>
                  <a:pt x="0" y="41234"/>
                </a:cubicBezTo>
                <a:lnTo>
                  <a:pt x="0" y="41234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4679" y="192948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Ø 195 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576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Lüfter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5" name="Freihandform 4"/>
          <p:cNvSpPr/>
          <p:nvPr/>
        </p:nvSpPr>
        <p:spPr>
          <a:xfrm>
            <a:off x="6101697" y="3349951"/>
            <a:ext cx="2452643" cy="880217"/>
          </a:xfrm>
          <a:custGeom>
            <a:avLst/>
            <a:gdLst>
              <a:gd name="connsiteX0" fmla="*/ 0 w 2452643"/>
              <a:gd name="connsiteY0" fmla="*/ 0 h 880217"/>
              <a:gd name="connsiteX1" fmla="*/ 931492 w 2452643"/>
              <a:gd name="connsiteY1" fmla="*/ 666572 h 880217"/>
              <a:gd name="connsiteX2" fmla="*/ 1692067 w 2452643"/>
              <a:gd name="connsiteY2" fmla="*/ 162370 h 880217"/>
              <a:gd name="connsiteX3" fmla="*/ 2452643 w 2452643"/>
              <a:gd name="connsiteY3" fmla="*/ 880217 h 880217"/>
              <a:gd name="connsiteX4" fmla="*/ 2452643 w 2452643"/>
              <a:gd name="connsiteY4" fmla="*/ 880217 h 88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2643" h="880217">
                <a:moveTo>
                  <a:pt x="0" y="0"/>
                </a:moveTo>
                <a:cubicBezTo>
                  <a:pt x="324740" y="319755"/>
                  <a:pt x="649481" y="639510"/>
                  <a:pt x="931492" y="666572"/>
                </a:cubicBezTo>
                <a:cubicBezTo>
                  <a:pt x="1213503" y="693634"/>
                  <a:pt x="1438542" y="126763"/>
                  <a:pt x="1692067" y="162370"/>
                </a:cubicBezTo>
                <a:cubicBezTo>
                  <a:pt x="1945592" y="197977"/>
                  <a:pt x="2452643" y="880217"/>
                  <a:pt x="2452643" y="880217"/>
                </a:cubicBezTo>
                <a:lnTo>
                  <a:pt x="2452643" y="880217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 10"/>
          <p:cNvSpPr/>
          <p:nvPr/>
        </p:nvSpPr>
        <p:spPr>
          <a:xfrm>
            <a:off x="6580262" y="4501359"/>
            <a:ext cx="2025353" cy="652167"/>
          </a:xfrm>
          <a:custGeom>
            <a:avLst/>
            <a:gdLst>
              <a:gd name="connsiteX0" fmla="*/ 0 w 2025353"/>
              <a:gd name="connsiteY0" fmla="*/ 309923 h 652167"/>
              <a:gd name="connsiteX1" fmla="*/ 854579 w 2025353"/>
              <a:gd name="connsiteY1" fmla="*/ 10820 h 652167"/>
              <a:gd name="connsiteX2" fmla="*/ 1452785 w 2025353"/>
              <a:gd name="connsiteY2" fmla="*/ 651755 h 652167"/>
              <a:gd name="connsiteX3" fmla="*/ 2025353 w 2025353"/>
              <a:gd name="connsiteY3" fmla="*/ 87733 h 65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5353" h="652167">
                <a:moveTo>
                  <a:pt x="0" y="309923"/>
                </a:moveTo>
                <a:cubicBezTo>
                  <a:pt x="306224" y="131885"/>
                  <a:pt x="612448" y="-46152"/>
                  <a:pt x="854579" y="10820"/>
                </a:cubicBezTo>
                <a:cubicBezTo>
                  <a:pt x="1096710" y="67792"/>
                  <a:pt x="1257656" y="638936"/>
                  <a:pt x="1452785" y="651755"/>
                </a:cubicBezTo>
                <a:cubicBezTo>
                  <a:pt x="1647914" y="664574"/>
                  <a:pt x="1836633" y="376153"/>
                  <a:pt x="2025353" y="87733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832561" y="4230168"/>
            <a:ext cx="144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Ø 210 </a:t>
            </a:r>
            <a:r>
              <a:rPr lang="de-DE" dirty="0" smtClean="0"/>
              <a:t>mm</a:t>
            </a:r>
            <a:endParaRPr lang="de-DE" dirty="0"/>
          </a:p>
        </p:txBody>
      </p:sp>
      <p:sp>
        <p:nvSpPr>
          <p:cNvPr id="13" name="Freihandform 12"/>
          <p:cNvSpPr/>
          <p:nvPr/>
        </p:nvSpPr>
        <p:spPr>
          <a:xfrm>
            <a:off x="965675" y="2502763"/>
            <a:ext cx="2854295" cy="442444"/>
          </a:xfrm>
          <a:custGeom>
            <a:avLst/>
            <a:gdLst>
              <a:gd name="connsiteX0" fmla="*/ 2854295 w 2854295"/>
              <a:gd name="connsiteY0" fmla="*/ 206254 h 442444"/>
              <a:gd name="connsiteX1" fmla="*/ 2085174 w 2854295"/>
              <a:gd name="connsiteY1" fmla="*/ 436990 h 442444"/>
              <a:gd name="connsiteX2" fmla="*/ 1230594 w 2854295"/>
              <a:gd name="connsiteY2" fmla="*/ 1155 h 442444"/>
              <a:gd name="connsiteX3" fmla="*/ 0 w 2854295"/>
              <a:gd name="connsiteY3" fmla="*/ 300258 h 442444"/>
              <a:gd name="connsiteX4" fmla="*/ 0 w 2854295"/>
              <a:gd name="connsiteY4" fmla="*/ 300258 h 44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4295" h="442444">
                <a:moveTo>
                  <a:pt x="2854295" y="206254"/>
                </a:moveTo>
                <a:cubicBezTo>
                  <a:pt x="2605043" y="338713"/>
                  <a:pt x="2355791" y="471173"/>
                  <a:pt x="2085174" y="436990"/>
                </a:cubicBezTo>
                <a:cubicBezTo>
                  <a:pt x="1814557" y="402807"/>
                  <a:pt x="1578123" y="23944"/>
                  <a:pt x="1230594" y="1155"/>
                </a:cubicBezTo>
                <a:cubicBezTo>
                  <a:pt x="883065" y="-21634"/>
                  <a:pt x="0" y="300258"/>
                  <a:pt x="0" y="300258"/>
                </a:cubicBezTo>
                <a:lnTo>
                  <a:pt x="0" y="300258"/>
                </a:ln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 13"/>
          <p:cNvSpPr/>
          <p:nvPr/>
        </p:nvSpPr>
        <p:spPr>
          <a:xfrm>
            <a:off x="2059536" y="2486826"/>
            <a:ext cx="692210" cy="786213"/>
          </a:xfrm>
          <a:custGeom>
            <a:avLst/>
            <a:gdLst>
              <a:gd name="connsiteX0" fmla="*/ 692210 w 692210"/>
              <a:gd name="connsiteY0" fmla="*/ 786213 h 786213"/>
              <a:gd name="connsiteX1" fmla="*/ 478565 w 692210"/>
              <a:gd name="connsiteY1" fmla="*/ 162370 h 786213"/>
              <a:gd name="connsiteX2" fmla="*/ 0 w 692210"/>
              <a:gd name="connsiteY2" fmla="*/ 0 h 78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210" h="786213">
                <a:moveTo>
                  <a:pt x="692210" y="786213"/>
                </a:moveTo>
                <a:cubicBezTo>
                  <a:pt x="643071" y="539809"/>
                  <a:pt x="593933" y="293405"/>
                  <a:pt x="478565" y="162370"/>
                </a:cubicBezTo>
                <a:cubicBezTo>
                  <a:pt x="363197" y="31335"/>
                  <a:pt x="181598" y="1566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0" y="2879932"/>
            <a:ext cx="154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Ø 160 </a:t>
            </a:r>
            <a:r>
              <a:rPr lang="de-DE" dirty="0" smtClean="0"/>
              <a:t>mm</a:t>
            </a:r>
          </a:p>
          <a:p>
            <a:r>
              <a:rPr lang="de-DE" dirty="0" smtClean="0"/>
              <a:t>(Außendurch-messer mit Gummilippe)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7592938" y="5229200"/>
            <a:ext cx="155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ohne Falz und Gummilippe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06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DN 200  Luftschlauch</a:t>
            </a:r>
          </a:p>
          <a:p>
            <a:r>
              <a:rPr lang="de-DE" dirty="0" smtClean="0"/>
              <a:t>Adapterstücke Lüftung: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23574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Bildschirmpräsentation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Zuluft-Sorptionstrockner</vt:lpstr>
      <vt:lpstr>Prüfstand-Prüfling</vt:lpstr>
      <vt:lpstr>Abluft-Sorptionstrockner</vt:lpstr>
      <vt:lpstr>Sorptionstrockner</vt:lpstr>
      <vt:lpstr>Lüfter</vt:lpstr>
      <vt:lpstr>Bestellung</vt:lpstr>
    </vt:vector>
  </TitlesOfParts>
  <Company>E.ON Energy Research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Wilmes, Jan</dc:creator>
  <cp:lastModifiedBy>Wilmes, Jan</cp:lastModifiedBy>
  <cp:revision>6</cp:revision>
  <dcterms:created xsi:type="dcterms:W3CDTF">2016-04-04T13:42:00Z</dcterms:created>
  <dcterms:modified xsi:type="dcterms:W3CDTF">2016-04-05T14:12:52Z</dcterms:modified>
</cp:coreProperties>
</file>