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76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35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60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1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1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6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2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491A-F355-45D2-A79D-55BF934C9CDF}" type="datetimeFigureOut">
              <a:rPr lang="de-DE" smtClean="0"/>
              <a:t>03.11.2015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A711-4BC7-4D43-A347-C5A29EC686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19501"/>
            <a:ext cx="3419872" cy="928221"/>
          </a:xfrm>
        </p:spPr>
        <p:txBody>
          <a:bodyPr>
            <a:normAutofit/>
          </a:bodyPr>
          <a:lstStyle/>
          <a:p>
            <a:r>
              <a:rPr lang="de-DE" sz="1400" dirty="0" smtClean="0"/>
              <a:t>Fragen an Bosch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1124744"/>
            <a:ext cx="8136904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400" dirty="0" smtClean="0"/>
              <a:t>Welcher Volumenstrom an  Sole muss Primär-/Sekundärseitig zwischen Kältemaschine und </a:t>
            </a:r>
            <a:r>
              <a:rPr lang="de-DE" sz="1400" dirty="0" err="1" smtClean="0"/>
              <a:t>Wärmeübertrager</a:t>
            </a:r>
            <a:r>
              <a:rPr lang="de-DE" sz="1400" dirty="0" smtClean="0"/>
              <a:t> gewährleistet sein?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400" dirty="0" smtClean="0"/>
              <a:t>Wieso ist die Leistung am </a:t>
            </a:r>
            <a:r>
              <a:rPr lang="de-DE" sz="1400" dirty="0" err="1" smtClean="0"/>
              <a:t>Wärmeübertrager</a:t>
            </a:r>
            <a:r>
              <a:rPr lang="de-DE" sz="1400" dirty="0" smtClean="0"/>
              <a:t> </a:t>
            </a:r>
            <a:r>
              <a:rPr lang="de-DE" sz="1400" dirty="0" smtClean="0"/>
              <a:t>der AHU1 geringer als am </a:t>
            </a:r>
            <a:r>
              <a:rPr lang="de-DE" sz="1400" dirty="0" err="1"/>
              <a:t>Wärmeübertrager</a:t>
            </a:r>
            <a:r>
              <a:rPr lang="de-DE" sz="1400" dirty="0"/>
              <a:t> des </a:t>
            </a:r>
            <a:r>
              <a:rPr lang="de-DE" sz="1400" dirty="0" smtClean="0"/>
              <a:t>Sorptionstrockners, obwohl </a:t>
            </a:r>
            <a:r>
              <a:rPr lang="de-DE" sz="1400" dirty="0" smtClean="0"/>
              <a:t>der </a:t>
            </a:r>
            <a:r>
              <a:rPr lang="de-DE" sz="1400" dirty="0" err="1" smtClean="0"/>
              <a:t>Wärmeübertrager</a:t>
            </a:r>
            <a:r>
              <a:rPr lang="de-DE" sz="1400" dirty="0" smtClean="0"/>
              <a:t> der AHU1 den </a:t>
            </a:r>
            <a:r>
              <a:rPr lang="de-DE" sz="1400" dirty="0" smtClean="0"/>
              <a:t>größeren Massenstrom der bei gleichen Temperaturen durchsetzt? (es muss nicht die volle Rücklauftemperatur von 12°C genutzt werden. Aber die Auslegung erscheint mir dann trotzdem andersherum sinnvoller)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400" dirty="0"/>
              <a:t>Wieso gibt es eine so große Differenz bei </a:t>
            </a:r>
            <a:r>
              <a:rPr lang="de-DE" sz="1400" dirty="0" smtClean="0"/>
              <a:t>dem </a:t>
            </a:r>
            <a:r>
              <a:rPr lang="de-DE" sz="1400" dirty="0" err="1"/>
              <a:t>Wärmeübertrager</a:t>
            </a:r>
            <a:r>
              <a:rPr lang="de-DE" sz="1400" dirty="0"/>
              <a:t> der </a:t>
            </a:r>
            <a:r>
              <a:rPr lang="de-DE" sz="1400" dirty="0"/>
              <a:t>AHU1 zwischen der Nennleistung  und der Leistung, die sich aus  Massenstrom, Vor- und </a:t>
            </a:r>
            <a:r>
              <a:rPr lang="de-DE" sz="1400" dirty="0" err="1"/>
              <a:t>Rücklauftemp</a:t>
            </a:r>
            <a:r>
              <a:rPr lang="de-DE" sz="1400" dirty="0"/>
              <a:t>. ergibt</a:t>
            </a:r>
            <a:r>
              <a:rPr lang="de-DE" sz="1400" dirty="0" smtClean="0"/>
              <a:t>? Bei dem Sorptionstrockner geht die angegebene Leistung des </a:t>
            </a:r>
            <a:r>
              <a:rPr lang="de-DE" sz="1400" dirty="0" err="1" smtClean="0"/>
              <a:t>Wärmeübertragers</a:t>
            </a:r>
            <a:r>
              <a:rPr lang="de-DE" sz="1400" dirty="0" smtClean="0"/>
              <a:t> bei voller Ausnutzung der Rücklauftemperatur auf.</a:t>
            </a:r>
            <a:endParaRPr lang="de-DE" sz="1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400" dirty="0" smtClean="0"/>
              <a:t>Welche Kühlwasserleistung </a:t>
            </a:r>
            <a:r>
              <a:rPr lang="de-DE" sz="1400" dirty="0" smtClean="0"/>
              <a:t>(durch Kühlwasser) braucht </a:t>
            </a:r>
            <a:r>
              <a:rPr lang="de-DE" sz="1400" dirty="0" smtClean="0"/>
              <a:t>die Kältemaschine?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400" dirty="0" smtClean="0"/>
              <a:t>Welche Temperaturdifferenz brauchen die </a:t>
            </a:r>
            <a:r>
              <a:rPr lang="de-DE" sz="1400" dirty="0" err="1" smtClean="0"/>
              <a:t>Wärmeübertrager</a:t>
            </a:r>
            <a:r>
              <a:rPr lang="de-DE" sz="1400" dirty="0" smtClean="0"/>
              <a:t>? </a:t>
            </a:r>
            <a:r>
              <a:rPr lang="de-DE" sz="1400" dirty="0" smtClean="0"/>
              <a:t>Z.B.</a:t>
            </a:r>
            <a:r>
              <a:rPr lang="de-DE" sz="1400" dirty="0" smtClean="0"/>
              <a:t> </a:t>
            </a:r>
            <a:r>
              <a:rPr lang="de-DE" sz="1400" dirty="0" smtClean="0"/>
              <a:t>wenn ich die Luft auf 10 Grad abkühlen möchte? Also wie groß ist muss die Temperaturdifferenz im </a:t>
            </a:r>
            <a:r>
              <a:rPr lang="de-DE" sz="1400" dirty="0" err="1" smtClean="0"/>
              <a:t>Pinch</a:t>
            </a:r>
            <a:r>
              <a:rPr lang="de-DE" sz="1400" dirty="0" smtClean="0"/>
              <a:t> des </a:t>
            </a:r>
            <a:r>
              <a:rPr lang="de-DE" sz="1400" dirty="0" err="1" smtClean="0"/>
              <a:t>Wärmeübertragers</a:t>
            </a:r>
            <a:r>
              <a:rPr lang="de-DE" sz="1400" dirty="0" smtClean="0"/>
              <a:t> sein?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400" dirty="0" smtClean="0"/>
              <a:t>Gibt es Angaben über das Verhalten der </a:t>
            </a:r>
            <a:r>
              <a:rPr lang="de-DE" sz="1400" dirty="0" err="1" smtClean="0"/>
              <a:t>Wärmeübertrager</a:t>
            </a:r>
            <a:r>
              <a:rPr lang="de-DE" sz="1400" dirty="0" smtClean="0"/>
              <a:t> außerhalb des Auslegungspunktes? Wenn z.B. die Temperaturdifferenz zwischen Primärseite und Sekundärseite geringer ist und dafür ein höherer Massenstrom durchgesetzt wird</a:t>
            </a:r>
            <a:r>
              <a:rPr lang="de-DE" sz="1400" dirty="0" smtClean="0"/>
              <a:t>?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635896" y="26064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KKT Kraus: Tel</a:t>
            </a:r>
            <a:r>
              <a:rPr lang="de-DE" dirty="0"/>
              <a:t>: 09123 174-01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1247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Fragen an Bosch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Fragen an Bosch</dc:title>
  <dc:creator>Wilmes, Jan</dc:creator>
  <cp:lastModifiedBy>Wilmes, Jan</cp:lastModifiedBy>
  <cp:revision>11</cp:revision>
  <dcterms:created xsi:type="dcterms:W3CDTF">2015-10-27T09:20:07Z</dcterms:created>
  <dcterms:modified xsi:type="dcterms:W3CDTF">2015-11-03T13:43:56Z</dcterms:modified>
</cp:coreProperties>
</file>