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100" d="100"/>
          <a:sy n="100" d="100"/>
        </p:scale>
        <p:origin x="72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67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9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70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04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83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92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90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90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21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52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E80F-459A-4114-ADC3-AF146B415E88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944A-C81F-468C-B137-D6FFC3BB4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55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0" r="23393"/>
          <a:stretch/>
        </p:blipFill>
        <p:spPr>
          <a:xfrm>
            <a:off x="477078" y="1210244"/>
            <a:ext cx="5478653" cy="43529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5" r="27819"/>
          <a:stretch/>
        </p:blipFill>
        <p:spPr>
          <a:xfrm>
            <a:off x="5955731" y="1186275"/>
            <a:ext cx="5478653" cy="4352925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3737113" y="2054087"/>
            <a:ext cx="850382" cy="1550504"/>
            <a:chOff x="3737113" y="2054087"/>
            <a:chExt cx="850382" cy="1550504"/>
          </a:xfrm>
        </p:grpSpPr>
        <p:cxnSp>
          <p:nvCxnSpPr>
            <p:cNvPr id="3" name="Gerade Verbindung mit Pfeil 2"/>
            <p:cNvCxnSpPr/>
            <p:nvPr/>
          </p:nvCxnSpPr>
          <p:spPr>
            <a:xfrm flipH="1" flipV="1">
              <a:off x="3935896" y="2054087"/>
              <a:ext cx="609600" cy="1114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H="1">
              <a:off x="3737113" y="3168824"/>
              <a:ext cx="808383" cy="435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4468225" y="3106498"/>
              <a:ext cx="119270" cy="1184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 flipH="1" flipV="1">
              <a:off x="4505000" y="314288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3925164" y="1838258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828384" y="3443894"/>
            <a:ext cx="19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523143" y="3121693"/>
            <a:ext cx="16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73544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Wilmes</dc:creator>
  <cp:lastModifiedBy>Jan Wilmes</cp:lastModifiedBy>
  <cp:revision>3</cp:revision>
  <dcterms:created xsi:type="dcterms:W3CDTF">2016-08-08T15:25:25Z</dcterms:created>
  <dcterms:modified xsi:type="dcterms:W3CDTF">2016-08-08T21:15:25Z</dcterms:modified>
</cp:coreProperties>
</file>