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7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96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41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65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0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9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23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C204-63D5-4373-953A-FAD18CB344D2}" type="datetimeFigureOut">
              <a:rPr lang="de-DE" smtClean="0"/>
              <a:t>07.08.2016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7FA1-2A9B-415B-A073-AC6619AA9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3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erader Verbinder 238"/>
          <p:cNvCxnSpPr/>
          <p:nvPr/>
        </p:nvCxnSpPr>
        <p:spPr>
          <a:xfrm rot="10800000">
            <a:off x="3667747" y="4363676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/>
          <p:nvPr/>
        </p:nvCxnSpPr>
        <p:spPr>
          <a:xfrm flipV="1">
            <a:off x="2179734" y="4569599"/>
            <a:ext cx="2562168" cy="124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 flipV="1">
            <a:off x="4733682" y="4558272"/>
            <a:ext cx="5033265" cy="15861"/>
          </a:xfrm>
          <a:prstGeom prst="line">
            <a:avLst/>
          </a:prstGeom>
          <a:ln w="76200">
            <a:solidFill>
              <a:srgbClr val="C6A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/>
          <p:nvPr/>
        </p:nvCxnSpPr>
        <p:spPr>
          <a:xfrm>
            <a:off x="3844255" y="5129741"/>
            <a:ext cx="8894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/>
          <p:nvPr/>
        </p:nvCxnSpPr>
        <p:spPr>
          <a:xfrm flipH="1">
            <a:off x="2197324" y="2928617"/>
            <a:ext cx="1410" cy="167947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/>
          <p:nvPr/>
        </p:nvCxnSpPr>
        <p:spPr>
          <a:xfrm flipV="1">
            <a:off x="2960392" y="2157304"/>
            <a:ext cx="7465043" cy="1788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3148684" y="762893"/>
            <a:ext cx="1371688" cy="761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>
                <a:solidFill>
                  <a:schemeClr val="tx1"/>
                </a:solidFill>
              </a:rPr>
              <a:t>SORP.T.</a:t>
            </a:r>
          </a:p>
        </p:txBody>
      </p:sp>
      <p:sp>
        <p:nvSpPr>
          <p:cNvPr id="26" name="Rechteck 25"/>
          <p:cNvSpPr/>
          <p:nvPr/>
        </p:nvSpPr>
        <p:spPr>
          <a:xfrm>
            <a:off x="5765592" y="1884950"/>
            <a:ext cx="680979" cy="5171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>
                <a:solidFill>
                  <a:schemeClr val="tx1"/>
                </a:solidFill>
              </a:rPr>
              <a:t>LUE</a:t>
            </a:r>
          </a:p>
        </p:txBody>
      </p:sp>
      <p:sp>
        <p:nvSpPr>
          <p:cNvPr id="27" name="Rechteck 26"/>
          <p:cNvSpPr/>
          <p:nvPr/>
        </p:nvSpPr>
        <p:spPr>
          <a:xfrm>
            <a:off x="7870608" y="1884950"/>
            <a:ext cx="772589" cy="51712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>
                <a:solidFill>
                  <a:schemeClr val="tx1"/>
                </a:solidFill>
              </a:rPr>
              <a:t>BF2</a:t>
            </a:r>
          </a:p>
        </p:txBody>
      </p:sp>
      <p:sp>
        <p:nvSpPr>
          <p:cNvPr id="28" name="Rechteck 27"/>
          <p:cNvSpPr/>
          <p:nvPr/>
        </p:nvSpPr>
        <p:spPr>
          <a:xfrm>
            <a:off x="8961528" y="1884950"/>
            <a:ext cx="770943" cy="517121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>
                <a:solidFill>
                  <a:schemeClr val="tx1"/>
                </a:solidFill>
              </a:rPr>
              <a:t>LH2</a:t>
            </a:r>
          </a:p>
        </p:txBody>
      </p:sp>
      <p:sp>
        <p:nvSpPr>
          <p:cNvPr id="29" name="Rechteck 28"/>
          <p:cNvSpPr/>
          <p:nvPr/>
        </p:nvSpPr>
        <p:spPr>
          <a:xfrm>
            <a:off x="6761868" y="1884949"/>
            <a:ext cx="776343" cy="517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>
                <a:solidFill>
                  <a:schemeClr val="tx1"/>
                </a:solidFill>
              </a:rPr>
              <a:t>WÜT2</a:t>
            </a:r>
          </a:p>
        </p:txBody>
      </p:sp>
      <p:sp>
        <p:nvSpPr>
          <p:cNvPr id="30" name="Rechteck 29"/>
          <p:cNvSpPr/>
          <p:nvPr/>
        </p:nvSpPr>
        <p:spPr>
          <a:xfrm>
            <a:off x="2039660" y="1036089"/>
            <a:ext cx="1109024" cy="48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>
                <a:solidFill>
                  <a:schemeClr val="tx1"/>
                </a:solidFill>
              </a:rPr>
              <a:t>WÜT</a:t>
            </a:r>
            <a:r>
              <a:rPr lang="de-DE" sz="1463" kern="0" baseline="-25000" dirty="0">
                <a:solidFill>
                  <a:schemeClr val="tx1"/>
                </a:solidFill>
              </a:rPr>
              <a:t>V</a:t>
            </a:r>
            <a:endParaRPr lang="de-DE" sz="1463" kern="0" dirty="0">
              <a:solidFill>
                <a:schemeClr val="tx1"/>
              </a:solidFill>
            </a:endParaRPr>
          </a:p>
        </p:txBody>
      </p:sp>
      <p:cxnSp>
        <p:nvCxnSpPr>
          <p:cNvPr id="43" name="Gerader Verbinder 42"/>
          <p:cNvCxnSpPr/>
          <p:nvPr/>
        </p:nvCxnSpPr>
        <p:spPr>
          <a:xfrm>
            <a:off x="2185584" y="762894"/>
            <a:ext cx="0" cy="27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2389879" y="762894"/>
            <a:ext cx="0" cy="27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4520371" y="762894"/>
            <a:ext cx="836632" cy="336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779010" y="762894"/>
            <a:ext cx="369674" cy="336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 rot="5400000">
            <a:off x="2576847" y="594391"/>
            <a:ext cx="370765" cy="335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cxnSp>
        <p:nvCxnSpPr>
          <p:cNvPr id="56" name="Gerader Verbinder 55"/>
          <p:cNvCxnSpPr/>
          <p:nvPr/>
        </p:nvCxnSpPr>
        <p:spPr>
          <a:xfrm>
            <a:off x="5395261" y="2172471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5343693" y="2364862"/>
            <a:ext cx="103136" cy="11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64" name="Gerader Verbinder 63"/>
          <p:cNvCxnSpPr/>
          <p:nvPr/>
        </p:nvCxnSpPr>
        <p:spPr>
          <a:xfrm>
            <a:off x="5549965" y="2174474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5498398" y="2366865"/>
            <a:ext cx="103136" cy="11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77" name="Rechteck 76"/>
          <p:cNvSpPr/>
          <p:nvPr/>
        </p:nvSpPr>
        <p:spPr>
          <a:xfrm>
            <a:off x="6002963" y="4446162"/>
            <a:ext cx="776343" cy="517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6A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>
                <a:solidFill>
                  <a:schemeClr val="tx1"/>
                </a:solidFill>
              </a:rPr>
              <a:t>WÜT1</a:t>
            </a:r>
          </a:p>
        </p:txBody>
      </p:sp>
      <p:sp>
        <p:nvSpPr>
          <p:cNvPr id="78" name="Rechteck 77"/>
          <p:cNvSpPr/>
          <p:nvPr/>
        </p:nvSpPr>
        <p:spPr>
          <a:xfrm>
            <a:off x="7260880" y="4444964"/>
            <a:ext cx="772589" cy="517121"/>
          </a:xfrm>
          <a:prstGeom prst="rect">
            <a:avLst/>
          </a:prstGeom>
          <a:solidFill>
            <a:schemeClr val="accent1"/>
          </a:solidFill>
          <a:ln>
            <a:solidFill>
              <a:srgbClr val="C6A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>
                <a:solidFill>
                  <a:schemeClr val="tx1"/>
                </a:solidFill>
              </a:rPr>
              <a:t>BF1</a:t>
            </a:r>
          </a:p>
        </p:txBody>
      </p:sp>
      <p:sp>
        <p:nvSpPr>
          <p:cNvPr id="79" name="Rechteck 78"/>
          <p:cNvSpPr/>
          <p:nvPr/>
        </p:nvSpPr>
        <p:spPr>
          <a:xfrm>
            <a:off x="8560793" y="4446163"/>
            <a:ext cx="770943" cy="517121"/>
          </a:xfrm>
          <a:prstGeom prst="rect">
            <a:avLst/>
          </a:prstGeom>
          <a:solidFill>
            <a:srgbClr val="FFC000"/>
          </a:solidFill>
          <a:ln>
            <a:solidFill>
              <a:srgbClr val="C6A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>
                <a:solidFill>
                  <a:schemeClr val="tx1"/>
                </a:solidFill>
              </a:rPr>
              <a:t>LH1</a:t>
            </a:r>
          </a:p>
        </p:txBody>
      </p:sp>
      <p:sp>
        <p:nvSpPr>
          <p:cNvPr id="87" name="Rechteck 86"/>
          <p:cNvSpPr/>
          <p:nvPr/>
        </p:nvSpPr>
        <p:spPr>
          <a:xfrm rot="10800000">
            <a:off x="2157989" y="5129741"/>
            <a:ext cx="519634" cy="4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grpSp>
        <p:nvGrpSpPr>
          <p:cNvPr id="95" name="Gruppieren 94"/>
          <p:cNvGrpSpPr/>
          <p:nvPr/>
        </p:nvGrpSpPr>
        <p:grpSpPr>
          <a:xfrm rot="10800000">
            <a:off x="2712242" y="4239600"/>
            <a:ext cx="257840" cy="308946"/>
            <a:chOff x="1473310" y="3689540"/>
            <a:chExt cx="351238" cy="419617"/>
          </a:xfrm>
        </p:grpSpPr>
        <p:cxnSp>
          <p:nvCxnSpPr>
            <p:cNvPr id="96" name="Gerader Verbinder 95"/>
            <p:cNvCxnSpPr/>
            <p:nvPr/>
          </p:nvCxnSpPr>
          <p:spPr>
            <a:xfrm>
              <a:off x="1543558" y="3689540"/>
              <a:ext cx="0" cy="261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96"/>
            <p:cNvSpPr/>
            <p:nvPr/>
          </p:nvSpPr>
          <p:spPr>
            <a:xfrm rot="10800000">
              <a:off x="1473310" y="3950850"/>
              <a:ext cx="140495" cy="158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75" kern="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" name="Gerader Verbinder 97"/>
            <p:cNvCxnSpPr/>
            <p:nvPr/>
          </p:nvCxnSpPr>
          <p:spPr>
            <a:xfrm>
              <a:off x="1754301" y="3692260"/>
              <a:ext cx="0" cy="261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hteck 98"/>
            <p:cNvSpPr/>
            <p:nvPr/>
          </p:nvSpPr>
          <p:spPr>
            <a:xfrm rot="10800000">
              <a:off x="1684053" y="3953570"/>
              <a:ext cx="140495" cy="15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75" kern="0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101" name="Rechteck 100"/>
          <p:cNvSpPr/>
          <p:nvPr/>
        </p:nvSpPr>
        <p:spPr>
          <a:xfrm>
            <a:off x="2779011" y="1697210"/>
            <a:ext cx="8121083" cy="1805584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63" b="1" kern="0" dirty="0">
                <a:solidFill>
                  <a:schemeClr val="tx1"/>
                </a:solidFill>
              </a:rPr>
              <a:t>AHU2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4799247" y="3894085"/>
            <a:ext cx="5490954" cy="2152224"/>
          </a:xfrm>
          <a:prstGeom prst="rect">
            <a:avLst/>
          </a:prstGeom>
          <a:noFill/>
          <a:ln w="28575">
            <a:solidFill>
              <a:srgbClr val="C6AC6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63" b="1" kern="0" dirty="0">
                <a:solidFill>
                  <a:schemeClr val="tx1"/>
                </a:solidFill>
              </a:rPr>
              <a:t>AHU1</a:t>
            </a:r>
          </a:p>
        </p:txBody>
      </p:sp>
      <p:grpSp>
        <p:nvGrpSpPr>
          <p:cNvPr id="103" name="Gruppieren 102"/>
          <p:cNvGrpSpPr/>
          <p:nvPr/>
        </p:nvGrpSpPr>
        <p:grpSpPr>
          <a:xfrm rot="10800000">
            <a:off x="2375541" y="2645684"/>
            <a:ext cx="257840" cy="308946"/>
            <a:chOff x="1473310" y="3689540"/>
            <a:chExt cx="351238" cy="419617"/>
          </a:xfrm>
        </p:grpSpPr>
        <p:cxnSp>
          <p:nvCxnSpPr>
            <p:cNvPr id="104" name="Gerader Verbinder 103"/>
            <p:cNvCxnSpPr/>
            <p:nvPr/>
          </p:nvCxnSpPr>
          <p:spPr>
            <a:xfrm>
              <a:off x="1543558" y="3689540"/>
              <a:ext cx="0" cy="261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hteck 104"/>
            <p:cNvSpPr/>
            <p:nvPr/>
          </p:nvSpPr>
          <p:spPr>
            <a:xfrm rot="10800000">
              <a:off x="1473310" y="3950850"/>
              <a:ext cx="140495" cy="158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75" kern="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6" name="Gerader Verbinder 105"/>
            <p:cNvCxnSpPr/>
            <p:nvPr/>
          </p:nvCxnSpPr>
          <p:spPr>
            <a:xfrm>
              <a:off x="1754301" y="3692260"/>
              <a:ext cx="0" cy="261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/>
            <p:cNvSpPr/>
            <p:nvPr/>
          </p:nvSpPr>
          <p:spPr>
            <a:xfrm rot="10800000">
              <a:off x="1684053" y="3953570"/>
              <a:ext cx="140495" cy="15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75" kern="0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cxnSp>
        <p:nvCxnSpPr>
          <p:cNvPr id="108" name="Gerader Verbinder 107"/>
          <p:cNvCxnSpPr/>
          <p:nvPr/>
        </p:nvCxnSpPr>
        <p:spPr>
          <a:xfrm>
            <a:off x="3560364" y="5281682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3508796" y="5474072"/>
            <a:ext cx="103136" cy="11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10" name="Gerader Verbinder 109"/>
          <p:cNvCxnSpPr/>
          <p:nvPr/>
        </p:nvCxnSpPr>
        <p:spPr>
          <a:xfrm>
            <a:off x="3715068" y="5283685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3663500" y="5476075"/>
            <a:ext cx="103136" cy="11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H</a:t>
            </a:r>
          </a:p>
        </p:txBody>
      </p:sp>
      <p:grpSp>
        <p:nvGrpSpPr>
          <p:cNvPr id="112" name="Gruppieren 111"/>
          <p:cNvGrpSpPr/>
          <p:nvPr/>
        </p:nvGrpSpPr>
        <p:grpSpPr>
          <a:xfrm rot="10800000">
            <a:off x="4244338" y="4243813"/>
            <a:ext cx="257840" cy="308946"/>
            <a:chOff x="1473310" y="3689540"/>
            <a:chExt cx="351238" cy="419617"/>
          </a:xfrm>
        </p:grpSpPr>
        <p:cxnSp>
          <p:nvCxnSpPr>
            <p:cNvPr id="113" name="Gerader Verbinder 112"/>
            <p:cNvCxnSpPr/>
            <p:nvPr/>
          </p:nvCxnSpPr>
          <p:spPr>
            <a:xfrm>
              <a:off x="1543558" y="3689540"/>
              <a:ext cx="0" cy="261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hteck 113"/>
            <p:cNvSpPr/>
            <p:nvPr/>
          </p:nvSpPr>
          <p:spPr>
            <a:xfrm rot="10800000">
              <a:off x="1473310" y="3950850"/>
              <a:ext cx="140495" cy="158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75" kern="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5" name="Gerader Verbinder 114"/>
            <p:cNvCxnSpPr/>
            <p:nvPr/>
          </p:nvCxnSpPr>
          <p:spPr>
            <a:xfrm>
              <a:off x="1754301" y="3692260"/>
              <a:ext cx="0" cy="261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hteck 115"/>
            <p:cNvSpPr/>
            <p:nvPr/>
          </p:nvSpPr>
          <p:spPr>
            <a:xfrm rot="10800000">
              <a:off x="1684053" y="3953570"/>
              <a:ext cx="140495" cy="15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75" kern="0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cxnSp>
        <p:nvCxnSpPr>
          <p:cNvPr id="117" name="Gerader Verbinder 116"/>
          <p:cNvCxnSpPr/>
          <p:nvPr/>
        </p:nvCxnSpPr>
        <p:spPr>
          <a:xfrm>
            <a:off x="2191308" y="5147644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2139740" y="5340035"/>
            <a:ext cx="103136" cy="11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19" name="Gerader Verbinder 118"/>
          <p:cNvCxnSpPr/>
          <p:nvPr/>
        </p:nvCxnSpPr>
        <p:spPr>
          <a:xfrm>
            <a:off x="2346012" y="5149646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2294445" y="5342037"/>
            <a:ext cx="103136" cy="11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25" name="Gerader Verbinder 124"/>
          <p:cNvCxnSpPr/>
          <p:nvPr/>
        </p:nvCxnSpPr>
        <p:spPr>
          <a:xfrm>
            <a:off x="6114340" y="5695159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/>
          <p:cNvSpPr/>
          <p:nvPr/>
        </p:nvSpPr>
        <p:spPr>
          <a:xfrm>
            <a:off x="6062772" y="5887550"/>
            <a:ext cx="103136" cy="11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27" name="Gerader Verbinder 126"/>
          <p:cNvCxnSpPr/>
          <p:nvPr/>
        </p:nvCxnSpPr>
        <p:spPr>
          <a:xfrm>
            <a:off x="6269045" y="5697162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/>
          <p:cNvSpPr/>
          <p:nvPr/>
        </p:nvSpPr>
        <p:spPr>
          <a:xfrm>
            <a:off x="6217477" y="5889552"/>
            <a:ext cx="103136" cy="11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29" name="Gerader Verbinder 128"/>
          <p:cNvCxnSpPr/>
          <p:nvPr/>
        </p:nvCxnSpPr>
        <p:spPr>
          <a:xfrm>
            <a:off x="6483862" y="4182722"/>
            <a:ext cx="0" cy="27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/>
          <p:nvPr/>
        </p:nvCxnSpPr>
        <p:spPr>
          <a:xfrm>
            <a:off x="6688157" y="4182722"/>
            <a:ext cx="0" cy="27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/>
          <p:cNvCxnSpPr/>
          <p:nvPr/>
        </p:nvCxnSpPr>
        <p:spPr>
          <a:xfrm>
            <a:off x="6908334" y="1629245"/>
            <a:ext cx="0" cy="27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/>
          <p:cNvCxnSpPr/>
          <p:nvPr/>
        </p:nvCxnSpPr>
        <p:spPr>
          <a:xfrm>
            <a:off x="7112628" y="1629245"/>
            <a:ext cx="0" cy="27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ussdiagramm: Manuelle Verarbeitung 132"/>
          <p:cNvSpPr/>
          <p:nvPr/>
        </p:nvSpPr>
        <p:spPr>
          <a:xfrm>
            <a:off x="2121591" y="3643134"/>
            <a:ext cx="151464" cy="22008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6074445" y="3194446"/>
            <a:ext cx="112690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Vent-AHU2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1258245" y="3617027"/>
            <a:ext cx="92233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 err="1">
                <a:solidFill>
                  <a:sysClr val="windowText" lastClr="000000"/>
                </a:solidFill>
              </a:rPr>
              <a:t>Vent</a:t>
            </a:r>
            <a:r>
              <a:rPr lang="de-DE" sz="1463" kern="0" dirty="0">
                <a:solidFill>
                  <a:sysClr val="windowText" lastClr="000000"/>
                </a:solidFill>
              </a:rPr>
              <a:t>-Prüf</a:t>
            </a:r>
          </a:p>
        </p:txBody>
      </p:sp>
      <p:cxnSp>
        <p:nvCxnSpPr>
          <p:cNvPr id="141" name="Gerader Verbinder 140"/>
          <p:cNvCxnSpPr/>
          <p:nvPr/>
        </p:nvCxnSpPr>
        <p:spPr>
          <a:xfrm>
            <a:off x="8805061" y="2172471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8753493" y="2364862"/>
            <a:ext cx="103136" cy="11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3" name="Textfeld 142"/>
          <p:cNvSpPr txBox="1"/>
          <p:nvPr/>
        </p:nvSpPr>
        <p:spPr>
          <a:xfrm>
            <a:off x="2114963" y="483131"/>
            <a:ext cx="44000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FK</a:t>
            </a:r>
          </a:p>
        </p:txBody>
      </p:sp>
      <p:sp>
        <p:nvSpPr>
          <p:cNvPr id="144" name="Textfeld 143"/>
          <p:cNvSpPr txBox="1"/>
          <p:nvPr/>
        </p:nvSpPr>
        <p:spPr>
          <a:xfrm>
            <a:off x="6432069" y="3960679"/>
            <a:ext cx="41139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FK</a:t>
            </a:r>
          </a:p>
        </p:txBody>
      </p:sp>
      <p:sp>
        <p:nvSpPr>
          <p:cNvPr id="145" name="Textfeld 144"/>
          <p:cNvSpPr txBox="1"/>
          <p:nvPr/>
        </p:nvSpPr>
        <p:spPr>
          <a:xfrm>
            <a:off x="6854829" y="1397109"/>
            <a:ext cx="40605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TK</a:t>
            </a:r>
          </a:p>
        </p:txBody>
      </p:sp>
      <p:sp>
        <p:nvSpPr>
          <p:cNvPr id="146" name="Textfeld 145"/>
          <p:cNvSpPr txBox="1"/>
          <p:nvPr/>
        </p:nvSpPr>
        <p:spPr>
          <a:xfrm>
            <a:off x="5870810" y="641861"/>
            <a:ext cx="157393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Regenerationsluft</a:t>
            </a:r>
          </a:p>
        </p:txBody>
      </p:sp>
      <p:sp>
        <p:nvSpPr>
          <p:cNvPr id="147" name="Textfeld 146"/>
          <p:cNvSpPr txBox="1"/>
          <p:nvPr/>
        </p:nvSpPr>
        <p:spPr>
          <a:xfrm>
            <a:off x="5086929" y="2467584"/>
            <a:ext cx="998590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T1-AHU2, </a:t>
            </a:r>
            <a:r>
              <a:rPr lang="el-GR" sz="1463" kern="0" dirty="0">
                <a:solidFill>
                  <a:sysClr val="windowText" lastClr="000000"/>
                </a:solidFill>
              </a:rPr>
              <a:t>ϕ</a:t>
            </a:r>
            <a:r>
              <a:rPr lang="de-DE" sz="1463" kern="0" dirty="0">
                <a:solidFill>
                  <a:sysClr val="windowText" lastClr="000000"/>
                </a:solidFill>
              </a:rPr>
              <a:t>1-AHU2</a:t>
            </a:r>
          </a:p>
        </p:txBody>
      </p:sp>
      <p:cxnSp>
        <p:nvCxnSpPr>
          <p:cNvPr id="149" name="Gerader Verbinder 148"/>
          <p:cNvCxnSpPr/>
          <p:nvPr/>
        </p:nvCxnSpPr>
        <p:spPr>
          <a:xfrm>
            <a:off x="8332003" y="4592259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8280435" y="4784650"/>
            <a:ext cx="103136" cy="11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51" name="Textfeld 150"/>
          <p:cNvSpPr txBox="1"/>
          <p:nvPr/>
        </p:nvSpPr>
        <p:spPr>
          <a:xfrm>
            <a:off x="8610773" y="2568684"/>
            <a:ext cx="918848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T3-AHU2</a:t>
            </a:r>
          </a:p>
        </p:txBody>
      </p:sp>
      <p:sp>
        <p:nvSpPr>
          <p:cNvPr id="152" name="Textfeld 151"/>
          <p:cNvSpPr txBox="1"/>
          <p:nvPr/>
        </p:nvSpPr>
        <p:spPr>
          <a:xfrm>
            <a:off x="1755606" y="2125407"/>
            <a:ext cx="960019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T2-AHU2, </a:t>
            </a:r>
            <a:r>
              <a:rPr lang="el-GR" sz="1463" kern="0" dirty="0">
                <a:solidFill>
                  <a:sysClr val="windowText" lastClr="000000"/>
                </a:solidFill>
              </a:rPr>
              <a:t>ϕ</a:t>
            </a:r>
            <a:r>
              <a:rPr lang="de-DE" sz="1463" kern="0">
                <a:solidFill>
                  <a:sysClr val="windowText" lastClr="000000"/>
                </a:solidFill>
              </a:rPr>
              <a:t>2-AHU2</a:t>
            </a:r>
            <a:endParaRPr lang="de-DE" sz="1463" kern="0" dirty="0">
              <a:solidFill>
                <a:sysClr val="windowText" lastClr="000000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7997823" y="4993779"/>
            <a:ext cx="908552" cy="32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T3-AHU1</a:t>
            </a:r>
          </a:p>
        </p:txBody>
      </p:sp>
      <p:grpSp>
        <p:nvGrpSpPr>
          <p:cNvPr id="154" name="Gruppieren 153"/>
          <p:cNvGrpSpPr/>
          <p:nvPr/>
        </p:nvGrpSpPr>
        <p:grpSpPr>
          <a:xfrm rot="10800000">
            <a:off x="5373939" y="4241036"/>
            <a:ext cx="257840" cy="308946"/>
            <a:chOff x="1473310" y="3689540"/>
            <a:chExt cx="351238" cy="419617"/>
          </a:xfrm>
        </p:grpSpPr>
        <p:cxnSp>
          <p:nvCxnSpPr>
            <p:cNvPr id="155" name="Gerader Verbinder 154"/>
            <p:cNvCxnSpPr/>
            <p:nvPr/>
          </p:nvCxnSpPr>
          <p:spPr>
            <a:xfrm>
              <a:off x="1543558" y="3689540"/>
              <a:ext cx="0" cy="261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hteck 155"/>
            <p:cNvSpPr/>
            <p:nvPr/>
          </p:nvSpPr>
          <p:spPr>
            <a:xfrm rot="10800000">
              <a:off x="1473310" y="3950850"/>
              <a:ext cx="140495" cy="158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75" kern="0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57" name="Gerader Verbinder 156"/>
            <p:cNvCxnSpPr/>
            <p:nvPr/>
          </p:nvCxnSpPr>
          <p:spPr>
            <a:xfrm>
              <a:off x="1754301" y="3692260"/>
              <a:ext cx="0" cy="261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hteck 157"/>
            <p:cNvSpPr/>
            <p:nvPr/>
          </p:nvSpPr>
          <p:spPr>
            <a:xfrm rot="10800000">
              <a:off x="1684053" y="3953570"/>
              <a:ext cx="140495" cy="1555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75" kern="0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160" name="Textfeld 159"/>
          <p:cNvSpPr txBox="1"/>
          <p:nvPr/>
        </p:nvSpPr>
        <p:spPr>
          <a:xfrm>
            <a:off x="5105561" y="4566209"/>
            <a:ext cx="954992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T1-AHU1, </a:t>
            </a:r>
            <a:r>
              <a:rPr lang="el-GR" sz="1463" kern="0" dirty="0">
                <a:solidFill>
                  <a:sysClr val="windowText" lastClr="000000"/>
                </a:solidFill>
              </a:rPr>
              <a:t>ϕ</a:t>
            </a:r>
            <a:r>
              <a:rPr lang="de-DE" sz="1463" kern="0" dirty="0">
                <a:solidFill>
                  <a:sysClr val="windowText" lastClr="000000"/>
                </a:solidFill>
              </a:rPr>
              <a:t>1-AHU1</a:t>
            </a:r>
          </a:p>
        </p:txBody>
      </p:sp>
      <p:sp>
        <p:nvSpPr>
          <p:cNvPr id="161" name="Textfeld 160"/>
          <p:cNvSpPr txBox="1"/>
          <p:nvPr/>
        </p:nvSpPr>
        <p:spPr>
          <a:xfrm>
            <a:off x="5860323" y="5162353"/>
            <a:ext cx="994507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T2-AHU1, </a:t>
            </a:r>
            <a:r>
              <a:rPr lang="el-GR" sz="1463" kern="0" dirty="0">
                <a:solidFill>
                  <a:sysClr val="windowText" lastClr="000000"/>
                </a:solidFill>
              </a:rPr>
              <a:t>ϕ</a:t>
            </a:r>
            <a:r>
              <a:rPr lang="de-DE" sz="1463" kern="0" dirty="0">
                <a:solidFill>
                  <a:sysClr val="windowText" lastClr="000000"/>
                </a:solidFill>
              </a:rPr>
              <a:t>2-AHU1</a:t>
            </a:r>
          </a:p>
        </p:txBody>
      </p:sp>
      <p:sp>
        <p:nvSpPr>
          <p:cNvPr id="162" name="Textfeld 161"/>
          <p:cNvSpPr txBox="1"/>
          <p:nvPr/>
        </p:nvSpPr>
        <p:spPr>
          <a:xfrm>
            <a:off x="3407373" y="5570091"/>
            <a:ext cx="94266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ABL</a:t>
            </a:r>
            <a:r>
              <a:rPr lang="de-DE" sz="1463" kern="0" dirty="0">
                <a:solidFill>
                  <a:sysClr val="windowText" lastClr="000000"/>
                </a:solidFill>
              </a:rPr>
              <a:t>, </a:t>
            </a:r>
            <a:r>
              <a:rPr lang="el-GR" sz="1463" kern="0" dirty="0">
                <a:solidFill>
                  <a:sysClr val="windowText" lastClr="000000"/>
                </a:solidFill>
              </a:rPr>
              <a:t>ϕ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ABL</a:t>
            </a:r>
            <a:endParaRPr lang="de-DE" sz="1463" kern="0" dirty="0">
              <a:solidFill>
                <a:sysClr val="windowText" lastClr="000000"/>
              </a:solidFill>
            </a:endParaRPr>
          </a:p>
        </p:txBody>
      </p:sp>
      <p:sp>
        <p:nvSpPr>
          <p:cNvPr id="163" name="Textfeld 162"/>
          <p:cNvSpPr txBox="1"/>
          <p:nvPr/>
        </p:nvSpPr>
        <p:spPr>
          <a:xfrm>
            <a:off x="1571707" y="5404523"/>
            <a:ext cx="99027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FOL-</a:t>
            </a:r>
            <a:r>
              <a:rPr lang="el-GR" sz="1463" kern="0" baseline="-25000" dirty="0">
                <a:solidFill>
                  <a:sysClr val="windowText" lastClr="000000"/>
                </a:solidFill>
              </a:rPr>
              <a:t>ϕ</a:t>
            </a:r>
            <a:r>
              <a:rPr lang="de-DE" sz="1463" kern="0" dirty="0">
                <a:solidFill>
                  <a:sysClr val="windowText" lastClr="000000"/>
                </a:solidFill>
              </a:rPr>
              <a:t>, </a:t>
            </a:r>
            <a:r>
              <a:rPr lang="el-GR" sz="1463" kern="0" dirty="0">
                <a:solidFill>
                  <a:sysClr val="windowText" lastClr="000000"/>
                </a:solidFill>
              </a:rPr>
              <a:t>ϕ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FOL</a:t>
            </a:r>
            <a:endParaRPr lang="de-DE" sz="1463" kern="0" dirty="0">
              <a:solidFill>
                <a:sysClr val="windowText" lastClr="000000"/>
              </a:solidFill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3955548" y="4532490"/>
            <a:ext cx="863706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ZUL-</a:t>
            </a:r>
            <a:r>
              <a:rPr lang="el-GR" sz="1463" kern="0" baseline="-25000" dirty="0">
                <a:solidFill>
                  <a:sysClr val="windowText" lastClr="000000"/>
                </a:solidFill>
              </a:rPr>
              <a:t>ϕ</a:t>
            </a:r>
            <a:r>
              <a:rPr lang="de-DE" sz="1463" kern="0" dirty="0">
                <a:solidFill>
                  <a:sysClr val="windowText" lastClr="000000"/>
                </a:solidFill>
              </a:rPr>
              <a:t>, </a:t>
            </a:r>
            <a:r>
              <a:rPr lang="el-GR" sz="1463" kern="0" dirty="0">
                <a:solidFill>
                  <a:sysClr val="windowText" lastClr="000000"/>
                </a:solidFill>
              </a:rPr>
              <a:t>ϕ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ZUL</a:t>
            </a:r>
            <a:endParaRPr lang="de-DE" sz="1463" kern="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2221920" y="3953365"/>
            <a:ext cx="870728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T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AUL</a:t>
            </a:r>
            <a:r>
              <a:rPr lang="de-DE" sz="1463" kern="0" dirty="0">
                <a:solidFill>
                  <a:sysClr val="windowText" lastClr="000000"/>
                </a:solidFill>
              </a:rPr>
              <a:t>, </a:t>
            </a:r>
            <a:r>
              <a:rPr lang="el-GR" sz="1463" kern="0" dirty="0">
                <a:solidFill>
                  <a:sysClr val="windowText" lastClr="000000"/>
                </a:solidFill>
              </a:rPr>
              <a:t>ϕ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AUL</a:t>
            </a:r>
            <a:endParaRPr lang="de-DE" sz="1463" kern="0" dirty="0">
              <a:solidFill>
                <a:sysClr val="windowText" lastClr="000000"/>
              </a:solidFill>
            </a:endParaRPr>
          </a:p>
        </p:txBody>
      </p:sp>
      <p:sp>
        <p:nvSpPr>
          <p:cNvPr id="166" name="Pfeil nach rechts 165"/>
          <p:cNvSpPr/>
          <p:nvPr/>
        </p:nvSpPr>
        <p:spPr>
          <a:xfrm>
            <a:off x="1143001" y="1280015"/>
            <a:ext cx="313331" cy="6829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167" name="Pfeil nach rechts 166"/>
          <p:cNvSpPr/>
          <p:nvPr/>
        </p:nvSpPr>
        <p:spPr>
          <a:xfrm>
            <a:off x="5792751" y="1252874"/>
            <a:ext cx="313331" cy="6829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168" name="Pfeil nach rechts 167"/>
          <p:cNvSpPr/>
          <p:nvPr/>
        </p:nvSpPr>
        <p:spPr>
          <a:xfrm rot="10800000">
            <a:off x="5537895" y="745575"/>
            <a:ext cx="313331" cy="6829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169" name="Pfeil nach rechts 168"/>
          <p:cNvSpPr/>
          <p:nvPr/>
        </p:nvSpPr>
        <p:spPr>
          <a:xfrm rot="10800000">
            <a:off x="1804211" y="5113494"/>
            <a:ext cx="313331" cy="68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171" name="Pfeil nach rechts 170"/>
          <p:cNvSpPr/>
          <p:nvPr/>
        </p:nvSpPr>
        <p:spPr>
          <a:xfrm>
            <a:off x="4008885" y="2137945"/>
            <a:ext cx="313331" cy="68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173" name="Pfeil nach rechts 172"/>
          <p:cNvSpPr/>
          <p:nvPr/>
        </p:nvSpPr>
        <p:spPr>
          <a:xfrm rot="5400000">
            <a:off x="2034910" y="3221002"/>
            <a:ext cx="314256" cy="68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185" name="Pfeil nach rechts 184"/>
          <p:cNvSpPr/>
          <p:nvPr/>
        </p:nvSpPr>
        <p:spPr>
          <a:xfrm rot="16200000">
            <a:off x="2600446" y="389779"/>
            <a:ext cx="314256" cy="68098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4520232" y="1289770"/>
            <a:ext cx="121960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/>
          <p:nvPr/>
        </p:nvCxnSpPr>
        <p:spPr>
          <a:xfrm>
            <a:off x="5152506" y="1296338"/>
            <a:ext cx="0" cy="87575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/>
          <p:nvPr/>
        </p:nvCxnSpPr>
        <p:spPr>
          <a:xfrm>
            <a:off x="2963848" y="2143509"/>
            <a:ext cx="7951" cy="1019319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/>
          <p:nvPr/>
        </p:nvCxnSpPr>
        <p:spPr>
          <a:xfrm flipH="1">
            <a:off x="10398985" y="2135810"/>
            <a:ext cx="810" cy="10008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/>
          <p:cNvCxnSpPr/>
          <p:nvPr/>
        </p:nvCxnSpPr>
        <p:spPr>
          <a:xfrm flipV="1">
            <a:off x="2955636" y="3119257"/>
            <a:ext cx="7465043" cy="1788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ussdiagramm: Manuelle Verarbeitung 133"/>
          <p:cNvSpPr/>
          <p:nvPr/>
        </p:nvSpPr>
        <p:spPr>
          <a:xfrm rot="5400000">
            <a:off x="6482330" y="3026894"/>
            <a:ext cx="151912" cy="2194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cxnSp>
        <p:nvCxnSpPr>
          <p:cNvPr id="148" name="Gerader Verbinder 147"/>
          <p:cNvCxnSpPr/>
          <p:nvPr/>
        </p:nvCxnSpPr>
        <p:spPr>
          <a:xfrm>
            <a:off x="2179735" y="2952628"/>
            <a:ext cx="80913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Pfeil nach rechts 169"/>
          <p:cNvSpPr/>
          <p:nvPr/>
        </p:nvSpPr>
        <p:spPr>
          <a:xfrm rot="5400000">
            <a:off x="4995378" y="1799777"/>
            <a:ext cx="314256" cy="68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172" name="Pfeil nach rechts 171"/>
          <p:cNvSpPr/>
          <p:nvPr/>
        </p:nvSpPr>
        <p:spPr>
          <a:xfrm rot="10800000">
            <a:off x="7841158" y="3087338"/>
            <a:ext cx="313331" cy="68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174" name="Pfeil nach rechts 173"/>
          <p:cNvSpPr/>
          <p:nvPr/>
        </p:nvSpPr>
        <p:spPr>
          <a:xfrm>
            <a:off x="4792230" y="4539128"/>
            <a:ext cx="313331" cy="68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cxnSp>
        <p:nvCxnSpPr>
          <p:cNvPr id="180" name="Gerader Verbinder 179"/>
          <p:cNvCxnSpPr/>
          <p:nvPr/>
        </p:nvCxnSpPr>
        <p:spPr>
          <a:xfrm>
            <a:off x="9766946" y="4528352"/>
            <a:ext cx="0" cy="1174812"/>
          </a:xfrm>
          <a:prstGeom prst="line">
            <a:avLst/>
          </a:prstGeom>
          <a:ln w="76200">
            <a:solidFill>
              <a:srgbClr val="C6A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5860322" y="5703164"/>
            <a:ext cx="3906624" cy="0"/>
          </a:xfrm>
          <a:prstGeom prst="line">
            <a:avLst/>
          </a:prstGeom>
          <a:ln w="76200">
            <a:solidFill>
              <a:srgbClr val="C6A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 flipH="1">
            <a:off x="5889596" y="5103390"/>
            <a:ext cx="2745" cy="590867"/>
          </a:xfrm>
          <a:prstGeom prst="line">
            <a:avLst/>
          </a:prstGeom>
          <a:ln w="76200">
            <a:solidFill>
              <a:srgbClr val="C6A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/>
          <p:cNvCxnSpPr/>
          <p:nvPr/>
        </p:nvCxnSpPr>
        <p:spPr>
          <a:xfrm>
            <a:off x="4733682" y="5129742"/>
            <a:ext cx="1185053" cy="1"/>
          </a:xfrm>
          <a:prstGeom prst="line">
            <a:avLst/>
          </a:prstGeom>
          <a:ln w="76200">
            <a:solidFill>
              <a:srgbClr val="C6A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/>
          <p:cNvCxnSpPr/>
          <p:nvPr/>
        </p:nvCxnSpPr>
        <p:spPr>
          <a:xfrm flipV="1">
            <a:off x="1519262" y="1310481"/>
            <a:ext cx="520399" cy="487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/>
          <p:cNvCxnSpPr/>
          <p:nvPr/>
        </p:nvCxnSpPr>
        <p:spPr>
          <a:xfrm flipV="1">
            <a:off x="2226087" y="4003689"/>
            <a:ext cx="2507594" cy="13166"/>
          </a:xfrm>
          <a:prstGeom prst="line">
            <a:avLst/>
          </a:prstGeom>
          <a:ln w="76200">
            <a:solidFill>
              <a:srgbClr val="C6A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/>
          <p:nvPr/>
        </p:nvCxnSpPr>
        <p:spPr>
          <a:xfrm>
            <a:off x="4728235" y="3991720"/>
            <a:ext cx="9501" cy="586079"/>
          </a:xfrm>
          <a:prstGeom prst="line">
            <a:avLst/>
          </a:prstGeom>
          <a:ln w="76200">
            <a:solidFill>
              <a:srgbClr val="C6AC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Pfeil nach rechts 174"/>
          <p:cNvSpPr/>
          <p:nvPr/>
        </p:nvSpPr>
        <p:spPr>
          <a:xfrm rot="10800000">
            <a:off x="4248355" y="5099402"/>
            <a:ext cx="313331" cy="68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kern="0">
              <a:solidFill>
                <a:sysClr val="windowText" lastClr="00000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667134" y="4446162"/>
            <a:ext cx="1177121" cy="839103"/>
          </a:xfrm>
          <a:prstGeom prst="rect">
            <a:avLst/>
          </a:prstGeom>
          <a:gradFill flip="none" rotWithShape="1">
            <a:gsLst>
              <a:gs pos="0">
                <a:srgbClr val="F15423"/>
              </a:gs>
              <a:gs pos="50000">
                <a:srgbClr val="F8EC4A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63" kern="0" dirty="0" err="1">
                <a:solidFill>
                  <a:schemeClr val="tx1"/>
                </a:solidFill>
              </a:rPr>
              <a:t>Prüfbox</a:t>
            </a:r>
            <a:endParaRPr lang="de-DE" sz="1463" kern="0" dirty="0">
              <a:solidFill>
                <a:schemeClr val="tx1"/>
              </a:solidFill>
            </a:endParaRPr>
          </a:p>
        </p:txBody>
      </p:sp>
      <p:grpSp>
        <p:nvGrpSpPr>
          <p:cNvPr id="225" name="Gruppieren 224"/>
          <p:cNvGrpSpPr/>
          <p:nvPr/>
        </p:nvGrpSpPr>
        <p:grpSpPr>
          <a:xfrm>
            <a:off x="5019551" y="1353989"/>
            <a:ext cx="259624" cy="239535"/>
            <a:chOff x="9132211" y="443285"/>
            <a:chExt cx="353669" cy="325341"/>
          </a:xfrm>
        </p:grpSpPr>
        <p:sp>
          <p:nvSpPr>
            <p:cNvPr id="220" name="Rechteck 219"/>
            <p:cNvSpPr/>
            <p:nvPr/>
          </p:nvSpPr>
          <p:spPr>
            <a:xfrm>
              <a:off x="9132211" y="443285"/>
              <a:ext cx="353669" cy="325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Ellipse 220"/>
            <p:cNvSpPr/>
            <p:nvPr/>
          </p:nvSpPr>
          <p:spPr>
            <a:xfrm flipV="1">
              <a:off x="9258610" y="562143"/>
              <a:ext cx="100870" cy="80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3" name="Gerader Verbinder 222"/>
            <p:cNvCxnSpPr/>
            <p:nvPr/>
          </p:nvCxnSpPr>
          <p:spPr>
            <a:xfrm flipH="1">
              <a:off x="9132211" y="443285"/>
              <a:ext cx="353669" cy="325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uppieren 225"/>
          <p:cNvGrpSpPr/>
          <p:nvPr/>
        </p:nvGrpSpPr>
        <p:grpSpPr>
          <a:xfrm>
            <a:off x="2838418" y="2378388"/>
            <a:ext cx="259624" cy="239535"/>
            <a:chOff x="9132211" y="443285"/>
            <a:chExt cx="353669" cy="325341"/>
          </a:xfrm>
        </p:grpSpPr>
        <p:sp>
          <p:nvSpPr>
            <p:cNvPr id="227" name="Rechteck 226"/>
            <p:cNvSpPr/>
            <p:nvPr/>
          </p:nvSpPr>
          <p:spPr>
            <a:xfrm>
              <a:off x="9132211" y="443285"/>
              <a:ext cx="353669" cy="325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Ellipse 227"/>
            <p:cNvSpPr/>
            <p:nvPr/>
          </p:nvSpPr>
          <p:spPr>
            <a:xfrm flipV="1">
              <a:off x="9258610" y="562143"/>
              <a:ext cx="100870" cy="80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9" name="Gerader Verbinder 228"/>
            <p:cNvCxnSpPr/>
            <p:nvPr/>
          </p:nvCxnSpPr>
          <p:spPr>
            <a:xfrm flipH="1">
              <a:off x="9132211" y="443285"/>
              <a:ext cx="353669" cy="325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uppieren 229"/>
          <p:cNvGrpSpPr/>
          <p:nvPr/>
        </p:nvGrpSpPr>
        <p:grpSpPr>
          <a:xfrm>
            <a:off x="2309708" y="4466476"/>
            <a:ext cx="259624" cy="239535"/>
            <a:chOff x="9132211" y="443285"/>
            <a:chExt cx="353669" cy="325341"/>
          </a:xfrm>
        </p:grpSpPr>
        <p:sp>
          <p:nvSpPr>
            <p:cNvPr id="231" name="Rechteck 230"/>
            <p:cNvSpPr/>
            <p:nvPr/>
          </p:nvSpPr>
          <p:spPr>
            <a:xfrm>
              <a:off x="9132211" y="443285"/>
              <a:ext cx="353669" cy="325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Ellipse 231"/>
            <p:cNvSpPr/>
            <p:nvPr/>
          </p:nvSpPr>
          <p:spPr>
            <a:xfrm flipV="1">
              <a:off x="9258610" y="562143"/>
              <a:ext cx="100870" cy="80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3" name="Gerader Verbinder 232"/>
            <p:cNvCxnSpPr/>
            <p:nvPr/>
          </p:nvCxnSpPr>
          <p:spPr>
            <a:xfrm flipH="1">
              <a:off x="9132211" y="443285"/>
              <a:ext cx="353669" cy="325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uppieren 233"/>
          <p:cNvGrpSpPr/>
          <p:nvPr/>
        </p:nvGrpSpPr>
        <p:grpSpPr>
          <a:xfrm>
            <a:off x="4145395" y="3876356"/>
            <a:ext cx="259624" cy="239535"/>
            <a:chOff x="9132211" y="443285"/>
            <a:chExt cx="353669" cy="325341"/>
          </a:xfrm>
        </p:grpSpPr>
        <p:sp>
          <p:nvSpPr>
            <p:cNvPr id="235" name="Rechteck 234"/>
            <p:cNvSpPr/>
            <p:nvPr/>
          </p:nvSpPr>
          <p:spPr>
            <a:xfrm>
              <a:off x="9132211" y="443285"/>
              <a:ext cx="353669" cy="325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Ellipse 235"/>
            <p:cNvSpPr/>
            <p:nvPr/>
          </p:nvSpPr>
          <p:spPr>
            <a:xfrm flipV="1">
              <a:off x="9258610" y="562143"/>
              <a:ext cx="100870" cy="80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7" name="Gerader Verbinder 236"/>
            <p:cNvCxnSpPr/>
            <p:nvPr/>
          </p:nvCxnSpPr>
          <p:spPr>
            <a:xfrm flipH="1">
              <a:off x="9132211" y="443285"/>
              <a:ext cx="353669" cy="325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Rechteck 239"/>
          <p:cNvSpPr/>
          <p:nvPr/>
        </p:nvSpPr>
        <p:spPr>
          <a:xfrm>
            <a:off x="3616179" y="4247121"/>
            <a:ext cx="103136" cy="11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43" name="Textfeld 242"/>
          <p:cNvSpPr txBox="1"/>
          <p:nvPr/>
        </p:nvSpPr>
        <p:spPr>
          <a:xfrm>
            <a:off x="3289999" y="3944152"/>
            <a:ext cx="665017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5*T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ZUL</a:t>
            </a:r>
            <a:endParaRPr lang="de-DE" sz="1463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47" name="Gerader Verbinder 246"/>
          <p:cNvCxnSpPr/>
          <p:nvPr/>
        </p:nvCxnSpPr>
        <p:spPr>
          <a:xfrm>
            <a:off x="2810611" y="5275691"/>
            <a:ext cx="0" cy="19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759043" y="5468082"/>
            <a:ext cx="103136" cy="11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75" kern="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49" name="Textfeld 248"/>
          <p:cNvSpPr txBox="1"/>
          <p:nvPr/>
        </p:nvSpPr>
        <p:spPr>
          <a:xfrm>
            <a:off x="2584977" y="5566928"/>
            <a:ext cx="66707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63" kern="0" dirty="0">
                <a:solidFill>
                  <a:sysClr val="windowText" lastClr="000000"/>
                </a:solidFill>
              </a:rPr>
              <a:t>5*T</a:t>
            </a:r>
            <a:r>
              <a:rPr lang="de-DE" sz="1463" kern="0" baseline="-25000" dirty="0">
                <a:solidFill>
                  <a:sysClr val="windowText" lastClr="000000"/>
                </a:solidFill>
              </a:rPr>
              <a:t>FOL</a:t>
            </a:r>
            <a:endParaRPr lang="de-DE" sz="1463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499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Wilmes</dc:creator>
  <cp:lastModifiedBy>Jan Wilmes</cp:lastModifiedBy>
  <cp:revision>2</cp:revision>
  <dcterms:created xsi:type="dcterms:W3CDTF">2016-08-07T20:10:45Z</dcterms:created>
  <dcterms:modified xsi:type="dcterms:W3CDTF">2016-08-07T20:39:41Z</dcterms:modified>
</cp:coreProperties>
</file>