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368" y="9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833F-BAB5-4151-A8D1-B5A3794B72D7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659C-524B-4272-BB8A-420749450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92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833F-BAB5-4151-A8D1-B5A3794B72D7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659C-524B-4272-BB8A-420749450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38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833F-BAB5-4151-A8D1-B5A3794B72D7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659C-524B-4272-BB8A-420749450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73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833F-BAB5-4151-A8D1-B5A3794B72D7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659C-524B-4272-BB8A-420749450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42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833F-BAB5-4151-A8D1-B5A3794B72D7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659C-524B-4272-BB8A-420749450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85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833F-BAB5-4151-A8D1-B5A3794B72D7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659C-524B-4272-BB8A-420749450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60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833F-BAB5-4151-A8D1-B5A3794B72D7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659C-524B-4272-BB8A-420749450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95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833F-BAB5-4151-A8D1-B5A3794B72D7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659C-524B-4272-BB8A-420749450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72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833F-BAB5-4151-A8D1-B5A3794B72D7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659C-524B-4272-BB8A-420749450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33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833F-BAB5-4151-A8D1-B5A3794B72D7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659C-524B-4272-BB8A-420749450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22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833F-BAB5-4151-A8D1-B5A3794B72D7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659C-524B-4272-BB8A-420749450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82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1833F-BAB5-4151-A8D1-B5A3794B72D7}" type="datetimeFigureOut">
              <a:rPr lang="de-DE" smtClean="0"/>
              <a:t>04.11.2015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7659C-524B-4272-BB8A-420749450A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746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990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07969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E.ON Energy Research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Wilmes, Jan</dc:creator>
  <cp:lastModifiedBy>Wilmes, Jan</cp:lastModifiedBy>
  <cp:revision>1</cp:revision>
  <dcterms:created xsi:type="dcterms:W3CDTF">2015-11-04T16:11:45Z</dcterms:created>
  <dcterms:modified xsi:type="dcterms:W3CDTF">2015-11-04T16:12:32Z</dcterms:modified>
</cp:coreProperties>
</file>