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9" autoAdjust="0"/>
  </p:normalViewPr>
  <p:slideViewPr>
    <p:cSldViewPr>
      <p:cViewPr varScale="1">
        <p:scale>
          <a:sx n="108" d="100"/>
          <a:sy n="108" d="100"/>
        </p:scale>
        <p:origin x="-1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89A62-F468-4230-8275-298B52D9280B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F48FB-5B5D-4B2F-BB6E-832CFB2C4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94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A30A-A2E4-4252-BBF2-7554847D8145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371-1543-41E4-A1E6-52271B3C3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48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A30A-A2E4-4252-BBF2-7554847D8145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371-1543-41E4-A1E6-52271B3C3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07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A30A-A2E4-4252-BBF2-7554847D8145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371-1543-41E4-A1E6-52271B3C3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9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A30A-A2E4-4252-BBF2-7554847D8145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371-1543-41E4-A1E6-52271B3C3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34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A30A-A2E4-4252-BBF2-7554847D8145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371-1543-41E4-A1E6-52271B3C3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83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A30A-A2E4-4252-BBF2-7554847D8145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371-1543-41E4-A1E6-52271B3C3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4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A30A-A2E4-4252-BBF2-7554847D8145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371-1543-41E4-A1E6-52271B3C3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7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A30A-A2E4-4252-BBF2-7554847D8145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371-1543-41E4-A1E6-52271B3C3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68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A30A-A2E4-4252-BBF2-7554847D8145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371-1543-41E4-A1E6-52271B3C3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82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A30A-A2E4-4252-BBF2-7554847D8145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371-1543-41E4-A1E6-52271B3C3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73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A30A-A2E4-4252-BBF2-7554847D8145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371-1543-41E4-A1E6-52271B3C3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1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A30A-A2E4-4252-BBF2-7554847D8145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7371-1543-41E4-A1E6-52271B3C3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50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55576" y="2060848"/>
            <a:ext cx="7056784" cy="25922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55576" y="2924944"/>
            <a:ext cx="7056784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6660232" y="292494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697414" y="32083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ṁ</a:t>
            </a:r>
            <a:r>
              <a:rPr lang="de-DE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endParaRPr lang="de-DE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2699792" y="1700808"/>
            <a:ext cx="280831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Feed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 flipH="1">
            <a:off x="2699792" y="4257092"/>
            <a:ext cx="280831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2"/>
                </a:solidFill>
              </a:rPr>
              <a:t>Permeate</a:t>
            </a:r>
            <a:r>
              <a:rPr lang="de-DE" dirty="0" smtClean="0">
                <a:solidFill>
                  <a:schemeClr val="tx2"/>
                </a:solidFill>
              </a:rPr>
              <a:t>/ </a:t>
            </a:r>
            <a:r>
              <a:rPr lang="de-DE" dirty="0" err="1" smtClean="0">
                <a:solidFill>
                  <a:schemeClr val="tx2"/>
                </a:solidFill>
              </a:rPr>
              <a:t>sweep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051720" y="2924944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123728" y="32083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87748" y="20608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Index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378968" y="2308230"/>
            <a:ext cx="32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175830" y="2740278"/>
            <a:ext cx="52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mf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175830" y="3676382"/>
            <a:ext cx="52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mp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311550" y="4149080"/>
            <a:ext cx="3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277399" y="3212542"/>
            <a:ext cx="32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1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Wilmes, Jan</dc:creator>
  <cp:lastModifiedBy>Wilmes, Jan</cp:lastModifiedBy>
  <cp:revision>1</cp:revision>
  <dcterms:created xsi:type="dcterms:W3CDTF">2016-04-20T15:23:56Z</dcterms:created>
  <dcterms:modified xsi:type="dcterms:W3CDTF">2016-04-20T15:24:49Z</dcterms:modified>
</cp:coreProperties>
</file>