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660"/>
  </p:normalViewPr>
  <p:slideViewPr>
    <p:cSldViewPr>
      <p:cViewPr varScale="1">
        <p:scale>
          <a:sx n="108" d="100"/>
          <a:sy n="108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66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22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6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84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2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61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8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1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7D3B-3638-4AD4-9DDB-B3E6ADE35940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04FC-3B4C-4075-A160-9A69F4358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8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185385" y="1131088"/>
            <a:ext cx="6704446" cy="3407642"/>
            <a:chOff x="2188034" y="93366"/>
            <a:chExt cx="6704446" cy="3407642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188034" y="93366"/>
              <a:ext cx="6704446" cy="3407642"/>
              <a:chOff x="1323938" y="980728"/>
              <a:chExt cx="6704446" cy="3407642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1331640" y="980728"/>
                <a:ext cx="6696744" cy="338437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1333500" y="2000193"/>
                <a:ext cx="476250" cy="677225"/>
              </a:xfrm>
              <a:custGeom>
                <a:avLst/>
                <a:gdLst>
                  <a:gd name="connsiteX0" fmla="*/ 0 w 476250"/>
                  <a:gd name="connsiteY0" fmla="*/ 677225 h 677225"/>
                  <a:gd name="connsiteX1" fmla="*/ 19050 w 476250"/>
                  <a:gd name="connsiteY1" fmla="*/ 626425 h 677225"/>
                  <a:gd name="connsiteX2" fmla="*/ 44450 w 476250"/>
                  <a:gd name="connsiteY2" fmla="*/ 581975 h 677225"/>
                  <a:gd name="connsiteX3" fmla="*/ 63500 w 476250"/>
                  <a:gd name="connsiteY3" fmla="*/ 569275 h 677225"/>
                  <a:gd name="connsiteX4" fmla="*/ 76200 w 476250"/>
                  <a:gd name="connsiteY4" fmla="*/ 550225 h 677225"/>
                  <a:gd name="connsiteX5" fmla="*/ 95250 w 476250"/>
                  <a:gd name="connsiteY5" fmla="*/ 537525 h 677225"/>
                  <a:gd name="connsiteX6" fmla="*/ 133350 w 476250"/>
                  <a:gd name="connsiteY6" fmla="*/ 499425 h 677225"/>
                  <a:gd name="connsiteX7" fmla="*/ 152400 w 476250"/>
                  <a:gd name="connsiteY7" fmla="*/ 474025 h 677225"/>
                  <a:gd name="connsiteX8" fmla="*/ 184150 w 476250"/>
                  <a:gd name="connsiteY8" fmla="*/ 435925 h 677225"/>
                  <a:gd name="connsiteX9" fmla="*/ 203200 w 476250"/>
                  <a:gd name="connsiteY9" fmla="*/ 397825 h 677225"/>
                  <a:gd name="connsiteX10" fmla="*/ 234950 w 476250"/>
                  <a:gd name="connsiteY10" fmla="*/ 353375 h 677225"/>
                  <a:gd name="connsiteX11" fmla="*/ 241300 w 476250"/>
                  <a:gd name="connsiteY11" fmla="*/ 334325 h 677225"/>
                  <a:gd name="connsiteX12" fmla="*/ 254000 w 476250"/>
                  <a:gd name="connsiteY12" fmla="*/ 315275 h 677225"/>
                  <a:gd name="connsiteX13" fmla="*/ 266700 w 476250"/>
                  <a:gd name="connsiteY13" fmla="*/ 277175 h 677225"/>
                  <a:gd name="connsiteX14" fmla="*/ 273050 w 476250"/>
                  <a:gd name="connsiteY14" fmla="*/ 258125 h 677225"/>
                  <a:gd name="connsiteX15" fmla="*/ 285750 w 476250"/>
                  <a:gd name="connsiteY15" fmla="*/ 239075 h 677225"/>
                  <a:gd name="connsiteX16" fmla="*/ 298450 w 476250"/>
                  <a:gd name="connsiteY16" fmla="*/ 200975 h 677225"/>
                  <a:gd name="connsiteX17" fmla="*/ 304800 w 476250"/>
                  <a:gd name="connsiteY17" fmla="*/ 181925 h 677225"/>
                  <a:gd name="connsiteX18" fmla="*/ 317500 w 476250"/>
                  <a:gd name="connsiteY18" fmla="*/ 162875 h 677225"/>
                  <a:gd name="connsiteX19" fmla="*/ 323850 w 476250"/>
                  <a:gd name="connsiteY19" fmla="*/ 143825 h 677225"/>
                  <a:gd name="connsiteX20" fmla="*/ 330200 w 476250"/>
                  <a:gd name="connsiteY20" fmla="*/ 118425 h 677225"/>
                  <a:gd name="connsiteX21" fmla="*/ 349250 w 476250"/>
                  <a:gd name="connsiteY21" fmla="*/ 99375 h 677225"/>
                  <a:gd name="connsiteX22" fmla="*/ 368300 w 476250"/>
                  <a:gd name="connsiteY22" fmla="*/ 61275 h 677225"/>
                  <a:gd name="connsiteX23" fmla="*/ 393700 w 476250"/>
                  <a:gd name="connsiteY23" fmla="*/ 23175 h 677225"/>
                  <a:gd name="connsiteX24" fmla="*/ 419100 w 476250"/>
                  <a:gd name="connsiteY24" fmla="*/ 10475 h 677225"/>
                  <a:gd name="connsiteX25" fmla="*/ 431800 w 476250"/>
                  <a:gd name="connsiteY25" fmla="*/ 48575 h 677225"/>
                  <a:gd name="connsiteX26" fmla="*/ 438150 w 476250"/>
                  <a:gd name="connsiteY26" fmla="*/ 67625 h 677225"/>
                  <a:gd name="connsiteX27" fmla="*/ 444500 w 476250"/>
                  <a:gd name="connsiteY27" fmla="*/ 86675 h 677225"/>
                  <a:gd name="connsiteX28" fmla="*/ 450850 w 476250"/>
                  <a:gd name="connsiteY28" fmla="*/ 105725 h 677225"/>
                  <a:gd name="connsiteX29" fmla="*/ 457200 w 476250"/>
                  <a:gd name="connsiteY29" fmla="*/ 321625 h 677225"/>
                  <a:gd name="connsiteX30" fmla="*/ 463550 w 476250"/>
                  <a:gd name="connsiteY30" fmla="*/ 353375 h 677225"/>
                  <a:gd name="connsiteX31" fmla="*/ 476250 w 476250"/>
                  <a:gd name="connsiteY31" fmla="*/ 391475 h 677225"/>
                  <a:gd name="connsiteX32" fmla="*/ 469900 w 476250"/>
                  <a:gd name="connsiteY32" fmla="*/ 620075 h 677225"/>
                  <a:gd name="connsiteX33" fmla="*/ 463550 w 476250"/>
                  <a:gd name="connsiteY33" fmla="*/ 658175 h 67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6250" h="677225">
                    <a:moveTo>
                      <a:pt x="0" y="677225"/>
                    </a:moveTo>
                    <a:cubicBezTo>
                      <a:pt x="9880" y="627827"/>
                      <a:pt x="-1074" y="661643"/>
                      <a:pt x="19050" y="626425"/>
                    </a:cubicBezTo>
                    <a:cubicBezTo>
                      <a:pt x="25691" y="614804"/>
                      <a:pt x="34136" y="592289"/>
                      <a:pt x="44450" y="581975"/>
                    </a:cubicBezTo>
                    <a:cubicBezTo>
                      <a:pt x="49846" y="576579"/>
                      <a:pt x="57150" y="573508"/>
                      <a:pt x="63500" y="569275"/>
                    </a:cubicBezTo>
                    <a:cubicBezTo>
                      <a:pt x="67733" y="562925"/>
                      <a:pt x="70804" y="555621"/>
                      <a:pt x="76200" y="550225"/>
                    </a:cubicBezTo>
                    <a:cubicBezTo>
                      <a:pt x="81596" y="544829"/>
                      <a:pt x="89546" y="542595"/>
                      <a:pt x="95250" y="537525"/>
                    </a:cubicBezTo>
                    <a:cubicBezTo>
                      <a:pt x="108674" y="525593"/>
                      <a:pt x="122574" y="513793"/>
                      <a:pt x="133350" y="499425"/>
                    </a:cubicBezTo>
                    <a:cubicBezTo>
                      <a:pt x="139700" y="490958"/>
                      <a:pt x="145512" y="482060"/>
                      <a:pt x="152400" y="474025"/>
                    </a:cubicBezTo>
                    <a:cubicBezTo>
                      <a:pt x="169252" y="454364"/>
                      <a:pt x="172922" y="458380"/>
                      <a:pt x="184150" y="435925"/>
                    </a:cubicBezTo>
                    <a:cubicBezTo>
                      <a:pt x="205120" y="393985"/>
                      <a:pt x="172870" y="440288"/>
                      <a:pt x="203200" y="397825"/>
                    </a:cubicBezTo>
                    <a:cubicBezTo>
                      <a:pt x="207994" y="391114"/>
                      <a:pt x="229962" y="363352"/>
                      <a:pt x="234950" y="353375"/>
                    </a:cubicBezTo>
                    <a:cubicBezTo>
                      <a:pt x="237943" y="347388"/>
                      <a:pt x="238307" y="340312"/>
                      <a:pt x="241300" y="334325"/>
                    </a:cubicBezTo>
                    <a:cubicBezTo>
                      <a:pt x="244713" y="327499"/>
                      <a:pt x="250900" y="322249"/>
                      <a:pt x="254000" y="315275"/>
                    </a:cubicBezTo>
                    <a:cubicBezTo>
                      <a:pt x="259437" y="303042"/>
                      <a:pt x="262467" y="289875"/>
                      <a:pt x="266700" y="277175"/>
                    </a:cubicBezTo>
                    <a:cubicBezTo>
                      <a:pt x="268817" y="270825"/>
                      <a:pt x="269337" y="263694"/>
                      <a:pt x="273050" y="258125"/>
                    </a:cubicBezTo>
                    <a:cubicBezTo>
                      <a:pt x="277283" y="251775"/>
                      <a:pt x="282650" y="246049"/>
                      <a:pt x="285750" y="239075"/>
                    </a:cubicBezTo>
                    <a:cubicBezTo>
                      <a:pt x="291187" y="226842"/>
                      <a:pt x="294217" y="213675"/>
                      <a:pt x="298450" y="200975"/>
                    </a:cubicBezTo>
                    <a:cubicBezTo>
                      <a:pt x="300567" y="194625"/>
                      <a:pt x="301087" y="187494"/>
                      <a:pt x="304800" y="181925"/>
                    </a:cubicBezTo>
                    <a:cubicBezTo>
                      <a:pt x="309033" y="175575"/>
                      <a:pt x="314087" y="169701"/>
                      <a:pt x="317500" y="162875"/>
                    </a:cubicBezTo>
                    <a:cubicBezTo>
                      <a:pt x="320493" y="156888"/>
                      <a:pt x="322011" y="150261"/>
                      <a:pt x="323850" y="143825"/>
                    </a:cubicBezTo>
                    <a:cubicBezTo>
                      <a:pt x="326248" y="135434"/>
                      <a:pt x="325870" y="126002"/>
                      <a:pt x="330200" y="118425"/>
                    </a:cubicBezTo>
                    <a:cubicBezTo>
                      <a:pt x="334655" y="110628"/>
                      <a:pt x="342900" y="105725"/>
                      <a:pt x="349250" y="99375"/>
                    </a:cubicBezTo>
                    <a:cubicBezTo>
                      <a:pt x="365211" y="51492"/>
                      <a:pt x="343681" y="110514"/>
                      <a:pt x="368300" y="61275"/>
                    </a:cubicBezTo>
                    <a:cubicBezTo>
                      <a:pt x="386680" y="24516"/>
                      <a:pt x="357588" y="59287"/>
                      <a:pt x="393700" y="23175"/>
                    </a:cubicBezTo>
                    <a:cubicBezTo>
                      <a:pt x="396009" y="16248"/>
                      <a:pt x="399858" y="-16464"/>
                      <a:pt x="419100" y="10475"/>
                    </a:cubicBezTo>
                    <a:cubicBezTo>
                      <a:pt x="426881" y="21368"/>
                      <a:pt x="427567" y="35875"/>
                      <a:pt x="431800" y="48575"/>
                    </a:cubicBezTo>
                    <a:lnTo>
                      <a:pt x="438150" y="67625"/>
                    </a:lnTo>
                    <a:lnTo>
                      <a:pt x="444500" y="86675"/>
                    </a:lnTo>
                    <a:lnTo>
                      <a:pt x="450850" y="105725"/>
                    </a:lnTo>
                    <a:cubicBezTo>
                      <a:pt x="452967" y="177692"/>
                      <a:pt x="453513" y="249722"/>
                      <a:pt x="457200" y="321625"/>
                    </a:cubicBezTo>
                    <a:cubicBezTo>
                      <a:pt x="457753" y="332404"/>
                      <a:pt x="460710" y="342962"/>
                      <a:pt x="463550" y="353375"/>
                    </a:cubicBezTo>
                    <a:cubicBezTo>
                      <a:pt x="467072" y="366290"/>
                      <a:pt x="476250" y="391475"/>
                      <a:pt x="476250" y="391475"/>
                    </a:cubicBezTo>
                    <a:cubicBezTo>
                      <a:pt x="474133" y="467675"/>
                      <a:pt x="473526" y="543932"/>
                      <a:pt x="469900" y="620075"/>
                    </a:cubicBezTo>
                    <a:cubicBezTo>
                      <a:pt x="469288" y="632936"/>
                      <a:pt x="463550" y="658175"/>
                      <a:pt x="463550" y="658175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reihandform 11"/>
              <p:cNvSpPr/>
              <p:nvPr/>
            </p:nvSpPr>
            <p:spPr>
              <a:xfrm>
                <a:off x="2038350" y="1997968"/>
                <a:ext cx="431800" cy="660400"/>
              </a:xfrm>
              <a:custGeom>
                <a:avLst/>
                <a:gdLst>
                  <a:gd name="connsiteX0" fmla="*/ 57150 w 431800"/>
                  <a:gd name="connsiteY0" fmla="*/ 660400 h 660400"/>
                  <a:gd name="connsiteX1" fmla="*/ 44450 w 431800"/>
                  <a:gd name="connsiteY1" fmla="*/ 577850 h 660400"/>
                  <a:gd name="connsiteX2" fmla="*/ 38100 w 431800"/>
                  <a:gd name="connsiteY2" fmla="*/ 558800 h 660400"/>
                  <a:gd name="connsiteX3" fmla="*/ 12700 w 431800"/>
                  <a:gd name="connsiteY3" fmla="*/ 501650 h 660400"/>
                  <a:gd name="connsiteX4" fmla="*/ 0 w 431800"/>
                  <a:gd name="connsiteY4" fmla="*/ 412750 h 660400"/>
                  <a:gd name="connsiteX5" fmla="*/ 12700 w 431800"/>
                  <a:gd name="connsiteY5" fmla="*/ 177800 h 660400"/>
                  <a:gd name="connsiteX6" fmla="*/ 31750 w 431800"/>
                  <a:gd name="connsiteY6" fmla="*/ 101600 h 660400"/>
                  <a:gd name="connsiteX7" fmla="*/ 38100 w 431800"/>
                  <a:gd name="connsiteY7" fmla="*/ 82550 h 660400"/>
                  <a:gd name="connsiteX8" fmla="*/ 31750 w 431800"/>
                  <a:gd name="connsiteY8" fmla="*/ 44450 h 660400"/>
                  <a:gd name="connsiteX9" fmla="*/ 12700 w 431800"/>
                  <a:gd name="connsiteY9" fmla="*/ 25400 h 660400"/>
                  <a:gd name="connsiteX10" fmla="*/ 38100 w 431800"/>
                  <a:gd name="connsiteY10" fmla="*/ 0 h 660400"/>
                  <a:gd name="connsiteX11" fmla="*/ 171450 w 431800"/>
                  <a:gd name="connsiteY11" fmla="*/ 12700 h 660400"/>
                  <a:gd name="connsiteX12" fmla="*/ 190500 w 431800"/>
                  <a:gd name="connsiteY12" fmla="*/ 19050 h 660400"/>
                  <a:gd name="connsiteX13" fmla="*/ 241300 w 431800"/>
                  <a:gd name="connsiteY13" fmla="*/ 31750 h 660400"/>
                  <a:gd name="connsiteX14" fmla="*/ 260350 w 431800"/>
                  <a:gd name="connsiteY14" fmla="*/ 38100 h 660400"/>
                  <a:gd name="connsiteX15" fmla="*/ 304800 w 431800"/>
                  <a:gd name="connsiteY15" fmla="*/ 44450 h 660400"/>
                  <a:gd name="connsiteX16" fmla="*/ 393700 w 431800"/>
                  <a:gd name="connsiteY16" fmla="*/ 31750 h 660400"/>
                  <a:gd name="connsiteX17" fmla="*/ 431800 w 431800"/>
                  <a:gd name="connsiteY17" fmla="*/ 12700 h 660400"/>
                  <a:gd name="connsiteX18" fmla="*/ 419100 w 431800"/>
                  <a:gd name="connsiteY18" fmla="*/ 76200 h 660400"/>
                  <a:gd name="connsiteX19" fmla="*/ 406400 w 431800"/>
                  <a:gd name="connsiteY19" fmla="*/ 127000 h 660400"/>
                  <a:gd name="connsiteX20" fmla="*/ 381000 w 431800"/>
                  <a:gd name="connsiteY20" fmla="*/ 165100 h 660400"/>
                  <a:gd name="connsiteX21" fmla="*/ 349250 w 431800"/>
                  <a:gd name="connsiteY21" fmla="*/ 222250 h 660400"/>
                  <a:gd name="connsiteX22" fmla="*/ 330200 w 431800"/>
                  <a:gd name="connsiteY22" fmla="*/ 234950 h 660400"/>
                  <a:gd name="connsiteX23" fmla="*/ 292100 w 431800"/>
                  <a:gd name="connsiteY23" fmla="*/ 260350 h 660400"/>
                  <a:gd name="connsiteX24" fmla="*/ 273050 w 431800"/>
                  <a:gd name="connsiteY24" fmla="*/ 279400 h 660400"/>
                  <a:gd name="connsiteX25" fmla="*/ 260350 w 431800"/>
                  <a:gd name="connsiteY25" fmla="*/ 317500 h 660400"/>
                  <a:gd name="connsiteX26" fmla="*/ 247650 w 431800"/>
                  <a:gd name="connsiteY26" fmla="*/ 355600 h 660400"/>
                  <a:gd name="connsiteX27" fmla="*/ 241300 w 431800"/>
                  <a:gd name="connsiteY27" fmla="*/ 374650 h 660400"/>
                  <a:gd name="connsiteX28" fmla="*/ 234950 w 431800"/>
                  <a:gd name="connsiteY28" fmla="*/ 393700 h 660400"/>
                  <a:gd name="connsiteX29" fmla="*/ 241300 w 431800"/>
                  <a:gd name="connsiteY29" fmla="*/ 539750 h 660400"/>
                  <a:gd name="connsiteX30" fmla="*/ 247650 w 431800"/>
                  <a:gd name="connsiteY30" fmla="*/ 622300 h 660400"/>
                  <a:gd name="connsiteX31" fmla="*/ 254000 w 431800"/>
                  <a:gd name="connsiteY31" fmla="*/ 6604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31800" h="660400">
                    <a:moveTo>
                      <a:pt x="57150" y="660400"/>
                    </a:moveTo>
                    <a:cubicBezTo>
                      <a:pt x="52032" y="614340"/>
                      <a:pt x="54449" y="612846"/>
                      <a:pt x="44450" y="577850"/>
                    </a:cubicBezTo>
                    <a:cubicBezTo>
                      <a:pt x="42611" y="571414"/>
                      <a:pt x="41093" y="564787"/>
                      <a:pt x="38100" y="558800"/>
                    </a:cubicBezTo>
                    <a:cubicBezTo>
                      <a:pt x="20364" y="523328"/>
                      <a:pt x="23622" y="556258"/>
                      <a:pt x="12700" y="501650"/>
                    </a:cubicBezTo>
                    <a:cubicBezTo>
                      <a:pt x="2591" y="451105"/>
                      <a:pt x="7542" y="480627"/>
                      <a:pt x="0" y="412750"/>
                    </a:cubicBezTo>
                    <a:cubicBezTo>
                      <a:pt x="4114" y="297563"/>
                      <a:pt x="745" y="267464"/>
                      <a:pt x="12700" y="177800"/>
                    </a:cubicBezTo>
                    <a:cubicBezTo>
                      <a:pt x="18401" y="135046"/>
                      <a:pt x="17942" y="143024"/>
                      <a:pt x="31750" y="101600"/>
                    </a:cubicBezTo>
                    <a:lnTo>
                      <a:pt x="38100" y="82550"/>
                    </a:lnTo>
                    <a:cubicBezTo>
                      <a:pt x="35983" y="69850"/>
                      <a:pt x="36979" y="56215"/>
                      <a:pt x="31750" y="44450"/>
                    </a:cubicBezTo>
                    <a:cubicBezTo>
                      <a:pt x="28103" y="36244"/>
                      <a:pt x="15540" y="33919"/>
                      <a:pt x="12700" y="25400"/>
                    </a:cubicBezTo>
                    <a:cubicBezTo>
                      <a:pt x="5927" y="5080"/>
                      <a:pt x="27940" y="3387"/>
                      <a:pt x="38100" y="0"/>
                    </a:cubicBezTo>
                    <a:cubicBezTo>
                      <a:pt x="106223" y="17031"/>
                      <a:pt x="22763" y="-2169"/>
                      <a:pt x="171450" y="12700"/>
                    </a:cubicBezTo>
                    <a:cubicBezTo>
                      <a:pt x="178110" y="13366"/>
                      <a:pt x="184042" y="17289"/>
                      <a:pt x="190500" y="19050"/>
                    </a:cubicBezTo>
                    <a:cubicBezTo>
                      <a:pt x="207339" y="23643"/>
                      <a:pt x="224741" y="26230"/>
                      <a:pt x="241300" y="31750"/>
                    </a:cubicBezTo>
                    <a:cubicBezTo>
                      <a:pt x="247650" y="33867"/>
                      <a:pt x="253786" y="36787"/>
                      <a:pt x="260350" y="38100"/>
                    </a:cubicBezTo>
                    <a:cubicBezTo>
                      <a:pt x="275026" y="41035"/>
                      <a:pt x="289983" y="42333"/>
                      <a:pt x="304800" y="44450"/>
                    </a:cubicBezTo>
                    <a:cubicBezTo>
                      <a:pt x="315998" y="43330"/>
                      <a:pt x="372683" y="40757"/>
                      <a:pt x="393700" y="31750"/>
                    </a:cubicBezTo>
                    <a:cubicBezTo>
                      <a:pt x="479868" y="-5179"/>
                      <a:pt x="351528" y="39457"/>
                      <a:pt x="431800" y="12700"/>
                    </a:cubicBezTo>
                    <a:cubicBezTo>
                      <a:pt x="420568" y="57626"/>
                      <a:pt x="429480" y="19112"/>
                      <a:pt x="419100" y="76200"/>
                    </a:cubicBezTo>
                    <a:cubicBezTo>
                      <a:pt x="417578" y="84569"/>
                      <a:pt x="412354" y="116282"/>
                      <a:pt x="406400" y="127000"/>
                    </a:cubicBezTo>
                    <a:cubicBezTo>
                      <a:pt x="398987" y="140343"/>
                      <a:pt x="385827" y="150620"/>
                      <a:pt x="381000" y="165100"/>
                    </a:cubicBezTo>
                    <a:cubicBezTo>
                      <a:pt x="374383" y="184951"/>
                      <a:pt x="367965" y="209773"/>
                      <a:pt x="349250" y="222250"/>
                    </a:cubicBezTo>
                    <a:cubicBezTo>
                      <a:pt x="342900" y="226483"/>
                      <a:pt x="336063" y="230064"/>
                      <a:pt x="330200" y="234950"/>
                    </a:cubicBezTo>
                    <a:cubicBezTo>
                      <a:pt x="298489" y="261376"/>
                      <a:pt x="325578" y="249191"/>
                      <a:pt x="292100" y="260350"/>
                    </a:cubicBezTo>
                    <a:cubicBezTo>
                      <a:pt x="285750" y="266700"/>
                      <a:pt x="277411" y="271550"/>
                      <a:pt x="273050" y="279400"/>
                    </a:cubicBezTo>
                    <a:cubicBezTo>
                      <a:pt x="266549" y="291102"/>
                      <a:pt x="264583" y="304800"/>
                      <a:pt x="260350" y="317500"/>
                    </a:cubicBezTo>
                    <a:lnTo>
                      <a:pt x="247650" y="355600"/>
                    </a:lnTo>
                    <a:lnTo>
                      <a:pt x="241300" y="374650"/>
                    </a:lnTo>
                    <a:lnTo>
                      <a:pt x="234950" y="393700"/>
                    </a:lnTo>
                    <a:cubicBezTo>
                      <a:pt x="237067" y="442383"/>
                      <a:pt x="238597" y="491096"/>
                      <a:pt x="241300" y="539750"/>
                    </a:cubicBezTo>
                    <a:cubicBezTo>
                      <a:pt x="242831" y="567305"/>
                      <a:pt x="244761" y="594854"/>
                      <a:pt x="247650" y="622300"/>
                    </a:cubicBezTo>
                    <a:cubicBezTo>
                      <a:pt x="248998" y="635104"/>
                      <a:pt x="254000" y="660400"/>
                      <a:pt x="254000" y="660400"/>
                    </a:cubicBezTo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reihandform 12"/>
              <p:cNvSpPr/>
              <p:nvPr/>
            </p:nvSpPr>
            <p:spPr>
              <a:xfrm>
                <a:off x="2489200" y="2043696"/>
                <a:ext cx="673100" cy="652747"/>
              </a:xfrm>
              <a:custGeom>
                <a:avLst/>
                <a:gdLst>
                  <a:gd name="connsiteX0" fmla="*/ 0 w 673100"/>
                  <a:gd name="connsiteY0" fmla="*/ 652747 h 652747"/>
                  <a:gd name="connsiteX1" fmla="*/ 31750 w 673100"/>
                  <a:gd name="connsiteY1" fmla="*/ 640047 h 652747"/>
                  <a:gd name="connsiteX2" fmla="*/ 50800 w 673100"/>
                  <a:gd name="connsiteY2" fmla="*/ 633697 h 652747"/>
                  <a:gd name="connsiteX3" fmla="*/ 63500 w 673100"/>
                  <a:gd name="connsiteY3" fmla="*/ 614647 h 652747"/>
                  <a:gd name="connsiteX4" fmla="*/ 82550 w 673100"/>
                  <a:gd name="connsiteY4" fmla="*/ 601947 h 652747"/>
                  <a:gd name="connsiteX5" fmla="*/ 95250 w 673100"/>
                  <a:gd name="connsiteY5" fmla="*/ 582897 h 652747"/>
                  <a:gd name="connsiteX6" fmla="*/ 114300 w 673100"/>
                  <a:gd name="connsiteY6" fmla="*/ 570197 h 652747"/>
                  <a:gd name="connsiteX7" fmla="*/ 127000 w 673100"/>
                  <a:gd name="connsiteY7" fmla="*/ 532097 h 652747"/>
                  <a:gd name="connsiteX8" fmla="*/ 152400 w 673100"/>
                  <a:gd name="connsiteY8" fmla="*/ 493997 h 652747"/>
                  <a:gd name="connsiteX9" fmla="*/ 158750 w 673100"/>
                  <a:gd name="connsiteY9" fmla="*/ 474947 h 652747"/>
                  <a:gd name="connsiteX10" fmla="*/ 184150 w 673100"/>
                  <a:gd name="connsiteY10" fmla="*/ 436847 h 652747"/>
                  <a:gd name="connsiteX11" fmla="*/ 203200 w 673100"/>
                  <a:gd name="connsiteY11" fmla="*/ 398747 h 652747"/>
                  <a:gd name="connsiteX12" fmla="*/ 209550 w 673100"/>
                  <a:gd name="connsiteY12" fmla="*/ 379697 h 652747"/>
                  <a:gd name="connsiteX13" fmla="*/ 228600 w 673100"/>
                  <a:gd name="connsiteY13" fmla="*/ 360647 h 652747"/>
                  <a:gd name="connsiteX14" fmla="*/ 247650 w 673100"/>
                  <a:gd name="connsiteY14" fmla="*/ 335247 h 652747"/>
                  <a:gd name="connsiteX15" fmla="*/ 260350 w 673100"/>
                  <a:gd name="connsiteY15" fmla="*/ 297147 h 652747"/>
                  <a:gd name="connsiteX16" fmla="*/ 266700 w 673100"/>
                  <a:gd name="connsiteY16" fmla="*/ 278097 h 652747"/>
                  <a:gd name="connsiteX17" fmla="*/ 279400 w 673100"/>
                  <a:gd name="connsiteY17" fmla="*/ 259047 h 652747"/>
                  <a:gd name="connsiteX18" fmla="*/ 298450 w 673100"/>
                  <a:gd name="connsiteY18" fmla="*/ 195547 h 652747"/>
                  <a:gd name="connsiteX19" fmla="*/ 304800 w 673100"/>
                  <a:gd name="connsiteY19" fmla="*/ 176497 h 652747"/>
                  <a:gd name="connsiteX20" fmla="*/ 311150 w 673100"/>
                  <a:gd name="connsiteY20" fmla="*/ 157447 h 652747"/>
                  <a:gd name="connsiteX21" fmla="*/ 330200 w 673100"/>
                  <a:gd name="connsiteY21" fmla="*/ 138397 h 652747"/>
                  <a:gd name="connsiteX22" fmla="*/ 355600 w 673100"/>
                  <a:gd name="connsiteY22" fmla="*/ 106647 h 652747"/>
                  <a:gd name="connsiteX23" fmla="*/ 374650 w 673100"/>
                  <a:gd name="connsiteY23" fmla="*/ 68547 h 652747"/>
                  <a:gd name="connsiteX24" fmla="*/ 387350 w 673100"/>
                  <a:gd name="connsiteY24" fmla="*/ 49497 h 652747"/>
                  <a:gd name="connsiteX25" fmla="*/ 514350 w 673100"/>
                  <a:gd name="connsiteY25" fmla="*/ 17747 h 652747"/>
                  <a:gd name="connsiteX26" fmla="*/ 520700 w 673100"/>
                  <a:gd name="connsiteY26" fmla="*/ 246347 h 652747"/>
                  <a:gd name="connsiteX27" fmla="*/ 539750 w 673100"/>
                  <a:gd name="connsiteY27" fmla="*/ 373347 h 652747"/>
                  <a:gd name="connsiteX28" fmla="*/ 552450 w 673100"/>
                  <a:gd name="connsiteY28" fmla="*/ 417797 h 652747"/>
                  <a:gd name="connsiteX29" fmla="*/ 565150 w 673100"/>
                  <a:gd name="connsiteY29" fmla="*/ 436847 h 652747"/>
                  <a:gd name="connsiteX30" fmla="*/ 577850 w 673100"/>
                  <a:gd name="connsiteY30" fmla="*/ 474947 h 652747"/>
                  <a:gd name="connsiteX31" fmla="*/ 584200 w 673100"/>
                  <a:gd name="connsiteY31" fmla="*/ 493997 h 652747"/>
                  <a:gd name="connsiteX32" fmla="*/ 590550 w 673100"/>
                  <a:gd name="connsiteY32" fmla="*/ 513047 h 652747"/>
                  <a:gd name="connsiteX33" fmla="*/ 609600 w 673100"/>
                  <a:gd name="connsiteY33" fmla="*/ 551147 h 652747"/>
                  <a:gd name="connsiteX34" fmla="*/ 628650 w 673100"/>
                  <a:gd name="connsiteY34" fmla="*/ 576547 h 652747"/>
                  <a:gd name="connsiteX35" fmla="*/ 654050 w 673100"/>
                  <a:gd name="connsiteY35" fmla="*/ 614647 h 652747"/>
                  <a:gd name="connsiteX36" fmla="*/ 660400 w 673100"/>
                  <a:gd name="connsiteY36" fmla="*/ 633697 h 652747"/>
                  <a:gd name="connsiteX37" fmla="*/ 673100 w 673100"/>
                  <a:gd name="connsiteY37" fmla="*/ 640047 h 65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73100" h="652747">
                    <a:moveTo>
                      <a:pt x="0" y="652747"/>
                    </a:moveTo>
                    <a:cubicBezTo>
                      <a:pt x="10583" y="648514"/>
                      <a:pt x="21077" y="644049"/>
                      <a:pt x="31750" y="640047"/>
                    </a:cubicBezTo>
                    <a:cubicBezTo>
                      <a:pt x="38017" y="637697"/>
                      <a:pt x="45573" y="637878"/>
                      <a:pt x="50800" y="633697"/>
                    </a:cubicBezTo>
                    <a:cubicBezTo>
                      <a:pt x="56759" y="628929"/>
                      <a:pt x="58104" y="620043"/>
                      <a:pt x="63500" y="614647"/>
                    </a:cubicBezTo>
                    <a:cubicBezTo>
                      <a:pt x="68896" y="609251"/>
                      <a:pt x="76200" y="606180"/>
                      <a:pt x="82550" y="601947"/>
                    </a:cubicBezTo>
                    <a:cubicBezTo>
                      <a:pt x="86783" y="595597"/>
                      <a:pt x="89854" y="588293"/>
                      <a:pt x="95250" y="582897"/>
                    </a:cubicBezTo>
                    <a:cubicBezTo>
                      <a:pt x="100646" y="577501"/>
                      <a:pt x="110255" y="576669"/>
                      <a:pt x="114300" y="570197"/>
                    </a:cubicBezTo>
                    <a:cubicBezTo>
                      <a:pt x="121395" y="558845"/>
                      <a:pt x="119574" y="543236"/>
                      <a:pt x="127000" y="532097"/>
                    </a:cubicBezTo>
                    <a:cubicBezTo>
                      <a:pt x="135467" y="519397"/>
                      <a:pt x="147573" y="508477"/>
                      <a:pt x="152400" y="493997"/>
                    </a:cubicBezTo>
                    <a:cubicBezTo>
                      <a:pt x="154517" y="487647"/>
                      <a:pt x="155499" y="480798"/>
                      <a:pt x="158750" y="474947"/>
                    </a:cubicBezTo>
                    <a:cubicBezTo>
                      <a:pt x="166163" y="461604"/>
                      <a:pt x="179323" y="451327"/>
                      <a:pt x="184150" y="436847"/>
                    </a:cubicBezTo>
                    <a:cubicBezTo>
                      <a:pt x="200111" y="388964"/>
                      <a:pt x="178581" y="447986"/>
                      <a:pt x="203200" y="398747"/>
                    </a:cubicBezTo>
                    <a:cubicBezTo>
                      <a:pt x="206193" y="392760"/>
                      <a:pt x="205837" y="385266"/>
                      <a:pt x="209550" y="379697"/>
                    </a:cubicBezTo>
                    <a:cubicBezTo>
                      <a:pt x="214531" y="372225"/>
                      <a:pt x="222756" y="367465"/>
                      <a:pt x="228600" y="360647"/>
                    </a:cubicBezTo>
                    <a:cubicBezTo>
                      <a:pt x="235488" y="352612"/>
                      <a:pt x="241300" y="343714"/>
                      <a:pt x="247650" y="335247"/>
                    </a:cubicBezTo>
                    <a:lnTo>
                      <a:pt x="260350" y="297147"/>
                    </a:lnTo>
                    <a:cubicBezTo>
                      <a:pt x="262467" y="290797"/>
                      <a:pt x="262987" y="283666"/>
                      <a:pt x="266700" y="278097"/>
                    </a:cubicBezTo>
                    <a:lnTo>
                      <a:pt x="279400" y="259047"/>
                    </a:lnTo>
                    <a:cubicBezTo>
                      <a:pt x="288997" y="220660"/>
                      <a:pt x="282990" y="241926"/>
                      <a:pt x="298450" y="195547"/>
                    </a:cubicBezTo>
                    <a:lnTo>
                      <a:pt x="304800" y="176497"/>
                    </a:lnTo>
                    <a:cubicBezTo>
                      <a:pt x="306917" y="170147"/>
                      <a:pt x="306417" y="162180"/>
                      <a:pt x="311150" y="157447"/>
                    </a:cubicBezTo>
                    <a:lnTo>
                      <a:pt x="330200" y="138397"/>
                    </a:lnTo>
                    <a:cubicBezTo>
                      <a:pt x="342562" y="101311"/>
                      <a:pt x="326877" y="135370"/>
                      <a:pt x="355600" y="106647"/>
                    </a:cubicBezTo>
                    <a:cubicBezTo>
                      <a:pt x="373798" y="88449"/>
                      <a:pt x="364321" y="89205"/>
                      <a:pt x="374650" y="68547"/>
                    </a:cubicBezTo>
                    <a:cubicBezTo>
                      <a:pt x="378063" y="61721"/>
                      <a:pt x="383117" y="55847"/>
                      <a:pt x="387350" y="49497"/>
                    </a:cubicBezTo>
                    <a:cubicBezTo>
                      <a:pt x="359909" y="-32826"/>
                      <a:pt x="361277" y="10789"/>
                      <a:pt x="514350" y="17747"/>
                    </a:cubicBezTo>
                    <a:cubicBezTo>
                      <a:pt x="516467" y="93947"/>
                      <a:pt x="516134" y="170254"/>
                      <a:pt x="520700" y="246347"/>
                    </a:cubicBezTo>
                    <a:cubicBezTo>
                      <a:pt x="520943" y="250400"/>
                      <a:pt x="534620" y="347697"/>
                      <a:pt x="539750" y="373347"/>
                    </a:cubicBezTo>
                    <a:cubicBezTo>
                      <a:pt x="541106" y="380129"/>
                      <a:pt x="548415" y="409727"/>
                      <a:pt x="552450" y="417797"/>
                    </a:cubicBezTo>
                    <a:cubicBezTo>
                      <a:pt x="555863" y="424623"/>
                      <a:pt x="562050" y="429873"/>
                      <a:pt x="565150" y="436847"/>
                    </a:cubicBezTo>
                    <a:cubicBezTo>
                      <a:pt x="570587" y="449080"/>
                      <a:pt x="573617" y="462247"/>
                      <a:pt x="577850" y="474947"/>
                    </a:cubicBezTo>
                    <a:lnTo>
                      <a:pt x="584200" y="493997"/>
                    </a:lnTo>
                    <a:cubicBezTo>
                      <a:pt x="586317" y="500347"/>
                      <a:pt x="586837" y="507478"/>
                      <a:pt x="590550" y="513047"/>
                    </a:cubicBezTo>
                    <a:cubicBezTo>
                      <a:pt x="656922" y="612605"/>
                      <a:pt x="557020" y="459132"/>
                      <a:pt x="609600" y="551147"/>
                    </a:cubicBezTo>
                    <a:cubicBezTo>
                      <a:pt x="614851" y="560336"/>
                      <a:pt x="622581" y="567877"/>
                      <a:pt x="628650" y="576547"/>
                    </a:cubicBezTo>
                    <a:cubicBezTo>
                      <a:pt x="637403" y="589051"/>
                      <a:pt x="649223" y="600167"/>
                      <a:pt x="654050" y="614647"/>
                    </a:cubicBezTo>
                    <a:cubicBezTo>
                      <a:pt x="656167" y="620997"/>
                      <a:pt x="656384" y="628342"/>
                      <a:pt x="660400" y="633697"/>
                    </a:cubicBezTo>
                    <a:cubicBezTo>
                      <a:pt x="663240" y="637483"/>
                      <a:pt x="668867" y="637930"/>
                      <a:pt x="673100" y="640047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/>
              <p:cNvSpPr/>
              <p:nvPr/>
            </p:nvSpPr>
            <p:spPr>
              <a:xfrm>
                <a:off x="3149600" y="2054746"/>
                <a:ext cx="730250" cy="630648"/>
              </a:xfrm>
              <a:custGeom>
                <a:avLst/>
                <a:gdLst>
                  <a:gd name="connsiteX0" fmla="*/ 336550 w 730250"/>
                  <a:gd name="connsiteY0" fmla="*/ 630648 h 630648"/>
                  <a:gd name="connsiteX1" fmla="*/ 304800 w 730250"/>
                  <a:gd name="connsiteY1" fmla="*/ 605248 h 630648"/>
                  <a:gd name="connsiteX2" fmla="*/ 254000 w 730250"/>
                  <a:gd name="connsiteY2" fmla="*/ 548098 h 630648"/>
                  <a:gd name="connsiteX3" fmla="*/ 222250 w 730250"/>
                  <a:gd name="connsiteY3" fmla="*/ 516348 h 630648"/>
                  <a:gd name="connsiteX4" fmla="*/ 209550 w 730250"/>
                  <a:gd name="connsiteY4" fmla="*/ 497298 h 630648"/>
                  <a:gd name="connsiteX5" fmla="*/ 165100 w 730250"/>
                  <a:gd name="connsiteY5" fmla="*/ 471898 h 630648"/>
                  <a:gd name="connsiteX6" fmla="*/ 146050 w 730250"/>
                  <a:gd name="connsiteY6" fmla="*/ 459198 h 630648"/>
                  <a:gd name="connsiteX7" fmla="*/ 107950 w 730250"/>
                  <a:gd name="connsiteY7" fmla="*/ 402048 h 630648"/>
                  <a:gd name="connsiteX8" fmla="*/ 95250 w 730250"/>
                  <a:gd name="connsiteY8" fmla="*/ 382998 h 630648"/>
                  <a:gd name="connsiteX9" fmla="*/ 76200 w 730250"/>
                  <a:gd name="connsiteY9" fmla="*/ 344898 h 630648"/>
                  <a:gd name="connsiteX10" fmla="*/ 69850 w 730250"/>
                  <a:gd name="connsiteY10" fmla="*/ 325848 h 630648"/>
                  <a:gd name="connsiteX11" fmla="*/ 44450 w 730250"/>
                  <a:gd name="connsiteY11" fmla="*/ 287748 h 630648"/>
                  <a:gd name="connsiteX12" fmla="*/ 19050 w 730250"/>
                  <a:gd name="connsiteY12" fmla="*/ 230598 h 630648"/>
                  <a:gd name="connsiteX13" fmla="*/ 12700 w 730250"/>
                  <a:gd name="connsiteY13" fmla="*/ 198848 h 630648"/>
                  <a:gd name="connsiteX14" fmla="*/ 0 w 730250"/>
                  <a:gd name="connsiteY14" fmla="*/ 40098 h 630648"/>
                  <a:gd name="connsiteX15" fmla="*/ 6350 w 730250"/>
                  <a:gd name="connsiteY15" fmla="*/ 21048 h 630648"/>
                  <a:gd name="connsiteX16" fmla="*/ 298450 w 730250"/>
                  <a:gd name="connsiteY16" fmla="*/ 21048 h 630648"/>
                  <a:gd name="connsiteX17" fmla="*/ 317500 w 730250"/>
                  <a:gd name="connsiteY17" fmla="*/ 78198 h 630648"/>
                  <a:gd name="connsiteX18" fmla="*/ 323850 w 730250"/>
                  <a:gd name="connsiteY18" fmla="*/ 97248 h 630648"/>
                  <a:gd name="connsiteX19" fmla="*/ 330200 w 730250"/>
                  <a:gd name="connsiteY19" fmla="*/ 116298 h 630648"/>
                  <a:gd name="connsiteX20" fmla="*/ 342900 w 730250"/>
                  <a:gd name="connsiteY20" fmla="*/ 141698 h 630648"/>
                  <a:gd name="connsiteX21" fmla="*/ 355600 w 730250"/>
                  <a:gd name="connsiteY21" fmla="*/ 179798 h 630648"/>
                  <a:gd name="connsiteX22" fmla="*/ 361950 w 730250"/>
                  <a:gd name="connsiteY22" fmla="*/ 198848 h 630648"/>
                  <a:gd name="connsiteX23" fmla="*/ 368300 w 730250"/>
                  <a:gd name="connsiteY23" fmla="*/ 217898 h 630648"/>
                  <a:gd name="connsiteX24" fmla="*/ 393700 w 730250"/>
                  <a:gd name="connsiteY24" fmla="*/ 255998 h 630648"/>
                  <a:gd name="connsiteX25" fmla="*/ 425450 w 730250"/>
                  <a:gd name="connsiteY25" fmla="*/ 300448 h 630648"/>
                  <a:gd name="connsiteX26" fmla="*/ 457200 w 730250"/>
                  <a:gd name="connsiteY26" fmla="*/ 338548 h 630648"/>
                  <a:gd name="connsiteX27" fmla="*/ 476250 w 730250"/>
                  <a:gd name="connsiteY27" fmla="*/ 351248 h 630648"/>
                  <a:gd name="connsiteX28" fmla="*/ 520700 w 730250"/>
                  <a:gd name="connsiteY28" fmla="*/ 408398 h 630648"/>
                  <a:gd name="connsiteX29" fmla="*/ 546100 w 730250"/>
                  <a:gd name="connsiteY29" fmla="*/ 446498 h 630648"/>
                  <a:gd name="connsiteX30" fmla="*/ 571500 w 730250"/>
                  <a:gd name="connsiteY30" fmla="*/ 471898 h 630648"/>
                  <a:gd name="connsiteX31" fmla="*/ 596900 w 730250"/>
                  <a:gd name="connsiteY31" fmla="*/ 497298 h 630648"/>
                  <a:gd name="connsiteX32" fmla="*/ 622300 w 730250"/>
                  <a:gd name="connsiteY32" fmla="*/ 535398 h 630648"/>
                  <a:gd name="connsiteX33" fmla="*/ 641350 w 730250"/>
                  <a:gd name="connsiteY33" fmla="*/ 554448 h 630648"/>
                  <a:gd name="connsiteX34" fmla="*/ 679450 w 730250"/>
                  <a:gd name="connsiteY34" fmla="*/ 586198 h 630648"/>
                  <a:gd name="connsiteX35" fmla="*/ 692150 w 730250"/>
                  <a:gd name="connsiteY35" fmla="*/ 605248 h 630648"/>
                  <a:gd name="connsiteX36" fmla="*/ 730250 w 730250"/>
                  <a:gd name="connsiteY36" fmla="*/ 630648 h 630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30250" h="630648">
                    <a:moveTo>
                      <a:pt x="336550" y="630648"/>
                    </a:moveTo>
                    <a:cubicBezTo>
                      <a:pt x="325967" y="622181"/>
                      <a:pt x="313867" y="615322"/>
                      <a:pt x="304800" y="605248"/>
                    </a:cubicBezTo>
                    <a:cubicBezTo>
                      <a:pt x="239853" y="533085"/>
                      <a:pt x="314961" y="593819"/>
                      <a:pt x="254000" y="548098"/>
                    </a:cubicBezTo>
                    <a:cubicBezTo>
                      <a:pt x="222891" y="485879"/>
                      <a:pt x="261181" y="547493"/>
                      <a:pt x="222250" y="516348"/>
                    </a:cubicBezTo>
                    <a:cubicBezTo>
                      <a:pt x="216291" y="511580"/>
                      <a:pt x="214946" y="502694"/>
                      <a:pt x="209550" y="497298"/>
                    </a:cubicBezTo>
                    <a:cubicBezTo>
                      <a:pt x="199236" y="486984"/>
                      <a:pt x="176721" y="478539"/>
                      <a:pt x="165100" y="471898"/>
                    </a:cubicBezTo>
                    <a:cubicBezTo>
                      <a:pt x="158474" y="468112"/>
                      <a:pt x="152400" y="463431"/>
                      <a:pt x="146050" y="459198"/>
                    </a:cubicBezTo>
                    <a:lnTo>
                      <a:pt x="107950" y="402048"/>
                    </a:lnTo>
                    <a:cubicBezTo>
                      <a:pt x="103717" y="395698"/>
                      <a:pt x="97663" y="390238"/>
                      <a:pt x="95250" y="382998"/>
                    </a:cubicBezTo>
                    <a:cubicBezTo>
                      <a:pt x="79289" y="335115"/>
                      <a:pt x="100819" y="394137"/>
                      <a:pt x="76200" y="344898"/>
                    </a:cubicBezTo>
                    <a:cubicBezTo>
                      <a:pt x="73207" y="338911"/>
                      <a:pt x="73101" y="331699"/>
                      <a:pt x="69850" y="325848"/>
                    </a:cubicBezTo>
                    <a:cubicBezTo>
                      <a:pt x="62437" y="312505"/>
                      <a:pt x="49277" y="302228"/>
                      <a:pt x="44450" y="287748"/>
                    </a:cubicBezTo>
                    <a:cubicBezTo>
                      <a:pt x="29337" y="242408"/>
                      <a:pt x="39176" y="260787"/>
                      <a:pt x="19050" y="230598"/>
                    </a:cubicBezTo>
                    <a:cubicBezTo>
                      <a:pt x="16933" y="220015"/>
                      <a:pt x="13774" y="209587"/>
                      <a:pt x="12700" y="198848"/>
                    </a:cubicBezTo>
                    <a:cubicBezTo>
                      <a:pt x="7418" y="146026"/>
                      <a:pt x="0" y="40098"/>
                      <a:pt x="0" y="40098"/>
                    </a:cubicBezTo>
                    <a:cubicBezTo>
                      <a:pt x="2117" y="33748"/>
                      <a:pt x="-316" y="21654"/>
                      <a:pt x="6350" y="21048"/>
                    </a:cubicBezTo>
                    <a:cubicBezTo>
                      <a:pt x="241482" y="-328"/>
                      <a:pt x="196310" y="-12999"/>
                      <a:pt x="298450" y="21048"/>
                    </a:cubicBezTo>
                    <a:lnTo>
                      <a:pt x="317500" y="78198"/>
                    </a:lnTo>
                    <a:lnTo>
                      <a:pt x="323850" y="97248"/>
                    </a:lnTo>
                    <a:cubicBezTo>
                      <a:pt x="325967" y="103598"/>
                      <a:pt x="327207" y="110311"/>
                      <a:pt x="330200" y="116298"/>
                    </a:cubicBezTo>
                    <a:cubicBezTo>
                      <a:pt x="334433" y="124765"/>
                      <a:pt x="339384" y="132909"/>
                      <a:pt x="342900" y="141698"/>
                    </a:cubicBezTo>
                    <a:cubicBezTo>
                      <a:pt x="347872" y="154127"/>
                      <a:pt x="351367" y="167098"/>
                      <a:pt x="355600" y="179798"/>
                    </a:cubicBezTo>
                    <a:lnTo>
                      <a:pt x="361950" y="198848"/>
                    </a:lnTo>
                    <a:cubicBezTo>
                      <a:pt x="364067" y="205198"/>
                      <a:pt x="364587" y="212329"/>
                      <a:pt x="368300" y="217898"/>
                    </a:cubicBezTo>
                    <a:cubicBezTo>
                      <a:pt x="376767" y="230598"/>
                      <a:pt x="388873" y="241518"/>
                      <a:pt x="393700" y="255998"/>
                    </a:cubicBezTo>
                    <a:cubicBezTo>
                      <a:pt x="408517" y="300448"/>
                      <a:pt x="393700" y="289865"/>
                      <a:pt x="425450" y="300448"/>
                    </a:cubicBezTo>
                    <a:cubicBezTo>
                      <a:pt x="437937" y="319179"/>
                      <a:pt x="438865" y="323269"/>
                      <a:pt x="457200" y="338548"/>
                    </a:cubicBezTo>
                    <a:cubicBezTo>
                      <a:pt x="463063" y="343434"/>
                      <a:pt x="469900" y="347015"/>
                      <a:pt x="476250" y="351248"/>
                    </a:cubicBezTo>
                    <a:cubicBezTo>
                      <a:pt x="506631" y="396820"/>
                      <a:pt x="490857" y="378555"/>
                      <a:pt x="520700" y="408398"/>
                    </a:cubicBezTo>
                    <a:cubicBezTo>
                      <a:pt x="535799" y="453694"/>
                      <a:pt x="514389" y="398932"/>
                      <a:pt x="546100" y="446498"/>
                    </a:cubicBezTo>
                    <a:cubicBezTo>
                      <a:pt x="565452" y="475527"/>
                      <a:pt x="535214" y="459803"/>
                      <a:pt x="571500" y="471898"/>
                    </a:cubicBezTo>
                    <a:cubicBezTo>
                      <a:pt x="588433" y="522698"/>
                      <a:pt x="563033" y="463431"/>
                      <a:pt x="596900" y="497298"/>
                    </a:cubicBezTo>
                    <a:cubicBezTo>
                      <a:pt x="607693" y="508091"/>
                      <a:pt x="611507" y="524605"/>
                      <a:pt x="622300" y="535398"/>
                    </a:cubicBezTo>
                    <a:cubicBezTo>
                      <a:pt x="628650" y="541748"/>
                      <a:pt x="634451" y="548699"/>
                      <a:pt x="641350" y="554448"/>
                    </a:cubicBezTo>
                    <a:cubicBezTo>
                      <a:pt x="668595" y="577153"/>
                      <a:pt x="654152" y="555841"/>
                      <a:pt x="679450" y="586198"/>
                    </a:cubicBezTo>
                    <a:cubicBezTo>
                      <a:pt x="684336" y="592061"/>
                      <a:pt x="686407" y="600222"/>
                      <a:pt x="692150" y="605248"/>
                    </a:cubicBezTo>
                    <a:cubicBezTo>
                      <a:pt x="703637" y="615299"/>
                      <a:pt x="730250" y="630648"/>
                      <a:pt x="730250" y="630648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/>
              <p:cNvSpPr/>
              <p:nvPr/>
            </p:nvSpPr>
            <p:spPr>
              <a:xfrm>
                <a:off x="3654152" y="2049862"/>
                <a:ext cx="755650" cy="648491"/>
              </a:xfrm>
              <a:custGeom>
                <a:avLst/>
                <a:gdLst>
                  <a:gd name="connsiteX0" fmla="*/ 273050 w 755650"/>
                  <a:gd name="connsiteY0" fmla="*/ 648491 h 648491"/>
                  <a:gd name="connsiteX1" fmla="*/ 266700 w 755650"/>
                  <a:gd name="connsiteY1" fmla="*/ 534191 h 648491"/>
                  <a:gd name="connsiteX2" fmla="*/ 254000 w 755650"/>
                  <a:gd name="connsiteY2" fmla="*/ 400841 h 648491"/>
                  <a:gd name="connsiteX3" fmla="*/ 247650 w 755650"/>
                  <a:gd name="connsiteY3" fmla="*/ 381791 h 648491"/>
                  <a:gd name="connsiteX4" fmla="*/ 241300 w 755650"/>
                  <a:gd name="connsiteY4" fmla="*/ 356391 h 648491"/>
                  <a:gd name="connsiteX5" fmla="*/ 228600 w 755650"/>
                  <a:gd name="connsiteY5" fmla="*/ 299241 h 648491"/>
                  <a:gd name="connsiteX6" fmla="*/ 215900 w 755650"/>
                  <a:gd name="connsiteY6" fmla="*/ 273841 h 648491"/>
                  <a:gd name="connsiteX7" fmla="*/ 196850 w 755650"/>
                  <a:gd name="connsiteY7" fmla="*/ 223041 h 648491"/>
                  <a:gd name="connsiteX8" fmla="*/ 184150 w 755650"/>
                  <a:gd name="connsiteY8" fmla="*/ 203991 h 648491"/>
                  <a:gd name="connsiteX9" fmla="*/ 171450 w 755650"/>
                  <a:gd name="connsiteY9" fmla="*/ 178591 h 648491"/>
                  <a:gd name="connsiteX10" fmla="*/ 146050 w 755650"/>
                  <a:gd name="connsiteY10" fmla="*/ 140491 h 648491"/>
                  <a:gd name="connsiteX11" fmla="*/ 107950 w 755650"/>
                  <a:gd name="connsiteY11" fmla="*/ 76991 h 648491"/>
                  <a:gd name="connsiteX12" fmla="*/ 95250 w 755650"/>
                  <a:gd name="connsiteY12" fmla="*/ 57941 h 648491"/>
                  <a:gd name="connsiteX13" fmla="*/ 57150 w 755650"/>
                  <a:gd name="connsiteY13" fmla="*/ 38891 h 648491"/>
                  <a:gd name="connsiteX14" fmla="*/ 38100 w 755650"/>
                  <a:gd name="connsiteY14" fmla="*/ 26191 h 648491"/>
                  <a:gd name="connsiteX15" fmla="*/ 0 w 755650"/>
                  <a:gd name="connsiteY15" fmla="*/ 7141 h 648491"/>
                  <a:gd name="connsiteX16" fmla="*/ 38100 w 755650"/>
                  <a:gd name="connsiteY16" fmla="*/ 7141 h 648491"/>
                  <a:gd name="connsiteX17" fmla="*/ 336550 w 755650"/>
                  <a:gd name="connsiteY17" fmla="*/ 13491 h 648491"/>
                  <a:gd name="connsiteX18" fmla="*/ 393700 w 755650"/>
                  <a:gd name="connsiteY18" fmla="*/ 19841 h 648491"/>
                  <a:gd name="connsiteX19" fmla="*/ 412750 w 755650"/>
                  <a:gd name="connsiteY19" fmla="*/ 26191 h 648491"/>
                  <a:gd name="connsiteX20" fmla="*/ 755650 w 755650"/>
                  <a:gd name="connsiteY20" fmla="*/ 32541 h 648491"/>
                  <a:gd name="connsiteX21" fmla="*/ 749300 w 755650"/>
                  <a:gd name="connsiteY21" fmla="*/ 51591 h 648491"/>
                  <a:gd name="connsiteX22" fmla="*/ 736600 w 755650"/>
                  <a:gd name="connsiteY22" fmla="*/ 70641 h 648491"/>
                  <a:gd name="connsiteX23" fmla="*/ 723900 w 755650"/>
                  <a:gd name="connsiteY23" fmla="*/ 108741 h 648491"/>
                  <a:gd name="connsiteX24" fmla="*/ 717550 w 755650"/>
                  <a:gd name="connsiteY24" fmla="*/ 127791 h 648491"/>
                  <a:gd name="connsiteX25" fmla="*/ 711200 w 755650"/>
                  <a:gd name="connsiteY25" fmla="*/ 172241 h 648491"/>
                  <a:gd name="connsiteX26" fmla="*/ 704850 w 755650"/>
                  <a:gd name="connsiteY26" fmla="*/ 235741 h 648491"/>
                  <a:gd name="connsiteX27" fmla="*/ 698500 w 755650"/>
                  <a:gd name="connsiteY27" fmla="*/ 254791 h 648491"/>
                  <a:gd name="connsiteX28" fmla="*/ 692150 w 755650"/>
                  <a:gd name="connsiteY28" fmla="*/ 280191 h 648491"/>
                  <a:gd name="connsiteX29" fmla="*/ 685800 w 755650"/>
                  <a:gd name="connsiteY29" fmla="*/ 330991 h 648491"/>
                  <a:gd name="connsiteX30" fmla="*/ 692150 w 755650"/>
                  <a:gd name="connsiteY30" fmla="*/ 629441 h 64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55650" h="648491">
                    <a:moveTo>
                      <a:pt x="273050" y="648491"/>
                    </a:moveTo>
                    <a:cubicBezTo>
                      <a:pt x="270933" y="610391"/>
                      <a:pt x="269157" y="572271"/>
                      <a:pt x="266700" y="534191"/>
                    </a:cubicBezTo>
                    <a:cubicBezTo>
                      <a:pt x="264907" y="506402"/>
                      <a:pt x="260146" y="434643"/>
                      <a:pt x="254000" y="400841"/>
                    </a:cubicBezTo>
                    <a:cubicBezTo>
                      <a:pt x="252803" y="394255"/>
                      <a:pt x="249489" y="388227"/>
                      <a:pt x="247650" y="381791"/>
                    </a:cubicBezTo>
                    <a:cubicBezTo>
                      <a:pt x="245252" y="373400"/>
                      <a:pt x="243193" y="364910"/>
                      <a:pt x="241300" y="356391"/>
                    </a:cubicBezTo>
                    <a:cubicBezTo>
                      <a:pt x="239105" y="346516"/>
                      <a:pt x="232824" y="310504"/>
                      <a:pt x="228600" y="299241"/>
                    </a:cubicBezTo>
                    <a:cubicBezTo>
                      <a:pt x="225276" y="290378"/>
                      <a:pt x="219629" y="282542"/>
                      <a:pt x="215900" y="273841"/>
                    </a:cubicBezTo>
                    <a:cubicBezTo>
                      <a:pt x="199413" y="235370"/>
                      <a:pt x="223161" y="275663"/>
                      <a:pt x="196850" y="223041"/>
                    </a:cubicBezTo>
                    <a:cubicBezTo>
                      <a:pt x="193437" y="216215"/>
                      <a:pt x="187936" y="210617"/>
                      <a:pt x="184150" y="203991"/>
                    </a:cubicBezTo>
                    <a:cubicBezTo>
                      <a:pt x="179454" y="195772"/>
                      <a:pt x="176320" y="186708"/>
                      <a:pt x="171450" y="178591"/>
                    </a:cubicBezTo>
                    <a:cubicBezTo>
                      <a:pt x="163597" y="165503"/>
                      <a:pt x="152876" y="154143"/>
                      <a:pt x="146050" y="140491"/>
                    </a:cubicBezTo>
                    <a:cubicBezTo>
                      <a:pt x="126524" y="101439"/>
                      <a:pt x="138601" y="122967"/>
                      <a:pt x="107950" y="76991"/>
                    </a:cubicBezTo>
                    <a:cubicBezTo>
                      <a:pt x="103717" y="70641"/>
                      <a:pt x="101600" y="62174"/>
                      <a:pt x="95250" y="57941"/>
                    </a:cubicBezTo>
                    <a:cubicBezTo>
                      <a:pt x="40655" y="21545"/>
                      <a:pt x="109730" y="65181"/>
                      <a:pt x="57150" y="38891"/>
                    </a:cubicBezTo>
                    <a:cubicBezTo>
                      <a:pt x="50324" y="35478"/>
                      <a:pt x="44926" y="29604"/>
                      <a:pt x="38100" y="26191"/>
                    </a:cubicBezTo>
                    <a:cubicBezTo>
                      <a:pt x="-14480" y="-99"/>
                      <a:pt x="54595" y="43537"/>
                      <a:pt x="0" y="7141"/>
                    </a:cubicBezTo>
                    <a:cubicBezTo>
                      <a:pt x="45357" y="-7978"/>
                      <a:pt x="-7257" y="5327"/>
                      <a:pt x="38100" y="7141"/>
                    </a:cubicBezTo>
                    <a:cubicBezTo>
                      <a:pt x="137526" y="11118"/>
                      <a:pt x="237067" y="11374"/>
                      <a:pt x="336550" y="13491"/>
                    </a:cubicBezTo>
                    <a:cubicBezTo>
                      <a:pt x="355600" y="15608"/>
                      <a:pt x="374794" y="16690"/>
                      <a:pt x="393700" y="19841"/>
                    </a:cubicBezTo>
                    <a:cubicBezTo>
                      <a:pt x="400302" y="20941"/>
                      <a:pt x="406061" y="25956"/>
                      <a:pt x="412750" y="26191"/>
                    </a:cubicBezTo>
                    <a:cubicBezTo>
                      <a:pt x="526999" y="30200"/>
                      <a:pt x="641350" y="30424"/>
                      <a:pt x="755650" y="32541"/>
                    </a:cubicBezTo>
                    <a:cubicBezTo>
                      <a:pt x="753533" y="38891"/>
                      <a:pt x="752293" y="45604"/>
                      <a:pt x="749300" y="51591"/>
                    </a:cubicBezTo>
                    <a:cubicBezTo>
                      <a:pt x="745887" y="58417"/>
                      <a:pt x="739700" y="63667"/>
                      <a:pt x="736600" y="70641"/>
                    </a:cubicBezTo>
                    <a:cubicBezTo>
                      <a:pt x="731163" y="82874"/>
                      <a:pt x="728133" y="96041"/>
                      <a:pt x="723900" y="108741"/>
                    </a:cubicBezTo>
                    <a:lnTo>
                      <a:pt x="717550" y="127791"/>
                    </a:lnTo>
                    <a:cubicBezTo>
                      <a:pt x="715433" y="142608"/>
                      <a:pt x="712949" y="157376"/>
                      <a:pt x="711200" y="172241"/>
                    </a:cubicBezTo>
                    <a:cubicBezTo>
                      <a:pt x="708715" y="193368"/>
                      <a:pt x="708085" y="214716"/>
                      <a:pt x="704850" y="235741"/>
                    </a:cubicBezTo>
                    <a:cubicBezTo>
                      <a:pt x="703832" y="242357"/>
                      <a:pt x="700339" y="248355"/>
                      <a:pt x="698500" y="254791"/>
                    </a:cubicBezTo>
                    <a:cubicBezTo>
                      <a:pt x="696102" y="263182"/>
                      <a:pt x="693585" y="271583"/>
                      <a:pt x="692150" y="280191"/>
                    </a:cubicBezTo>
                    <a:cubicBezTo>
                      <a:pt x="689345" y="297024"/>
                      <a:pt x="687917" y="314058"/>
                      <a:pt x="685800" y="330991"/>
                    </a:cubicBezTo>
                    <a:cubicBezTo>
                      <a:pt x="694553" y="523553"/>
                      <a:pt x="692150" y="424076"/>
                      <a:pt x="692150" y="629441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680012" y="2113521"/>
                <a:ext cx="717550" cy="590550"/>
              </a:xfrm>
              <a:custGeom>
                <a:avLst/>
                <a:gdLst>
                  <a:gd name="connsiteX0" fmla="*/ 279400 w 717550"/>
                  <a:gd name="connsiteY0" fmla="*/ 590550 h 590550"/>
                  <a:gd name="connsiteX1" fmla="*/ 266700 w 717550"/>
                  <a:gd name="connsiteY1" fmla="*/ 558800 h 590550"/>
                  <a:gd name="connsiteX2" fmla="*/ 254000 w 717550"/>
                  <a:gd name="connsiteY2" fmla="*/ 539750 h 590550"/>
                  <a:gd name="connsiteX3" fmla="*/ 222250 w 717550"/>
                  <a:gd name="connsiteY3" fmla="*/ 488950 h 590550"/>
                  <a:gd name="connsiteX4" fmla="*/ 196850 w 717550"/>
                  <a:gd name="connsiteY4" fmla="*/ 450850 h 590550"/>
                  <a:gd name="connsiteX5" fmla="*/ 177800 w 717550"/>
                  <a:gd name="connsiteY5" fmla="*/ 425450 h 590550"/>
                  <a:gd name="connsiteX6" fmla="*/ 152400 w 717550"/>
                  <a:gd name="connsiteY6" fmla="*/ 400050 h 590550"/>
                  <a:gd name="connsiteX7" fmla="*/ 107950 w 717550"/>
                  <a:gd name="connsiteY7" fmla="*/ 368300 h 590550"/>
                  <a:gd name="connsiteX8" fmla="*/ 69850 w 717550"/>
                  <a:gd name="connsiteY8" fmla="*/ 311150 h 590550"/>
                  <a:gd name="connsiteX9" fmla="*/ 57150 w 717550"/>
                  <a:gd name="connsiteY9" fmla="*/ 292100 h 590550"/>
                  <a:gd name="connsiteX10" fmla="*/ 38100 w 717550"/>
                  <a:gd name="connsiteY10" fmla="*/ 254000 h 590550"/>
                  <a:gd name="connsiteX11" fmla="*/ 19050 w 717550"/>
                  <a:gd name="connsiteY11" fmla="*/ 215900 h 590550"/>
                  <a:gd name="connsiteX12" fmla="*/ 12700 w 717550"/>
                  <a:gd name="connsiteY12" fmla="*/ 190500 h 590550"/>
                  <a:gd name="connsiteX13" fmla="*/ 0 w 717550"/>
                  <a:gd name="connsiteY13" fmla="*/ 63500 h 590550"/>
                  <a:gd name="connsiteX14" fmla="*/ 228600 w 717550"/>
                  <a:gd name="connsiteY14" fmla="*/ 25400 h 590550"/>
                  <a:gd name="connsiteX15" fmla="*/ 273050 w 717550"/>
                  <a:gd name="connsiteY15" fmla="*/ 19050 h 590550"/>
                  <a:gd name="connsiteX16" fmla="*/ 336550 w 717550"/>
                  <a:gd name="connsiteY16" fmla="*/ 12700 h 590550"/>
                  <a:gd name="connsiteX17" fmla="*/ 400050 w 717550"/>
                  <a:gd name="connsiteY17" fmla="*/ 0 h 590550"/>
                  <a:gd name="connsiteX18" fmla="*/ 609600 w 717550"/>
                  <a:gd name="connsiteY18" fmla="*/ 6350 h 590550"/>
                  <a:gd name="connsiteX19" fmla="*/ 628650 w 717550"/>
                  <a:gd name="connsiteY19" fmla="*/ 19050 h 590550"/>
                  <a:gd name="connsiteX20" fmla="*/ 717550 w 717550"/>
                  <a:gd name="connsiteY20" fmla="*/ 31750 h 590550"/>
                  <a:gd name="connsiteX21" fmla="*/ 704850 w 717550"/>
                  <a:gd name="connsiteY21" fmla="*/ 139700 h 590550"/>
                  <a:gd name="connsiteX22" fmla="*/ 692150 w 717550"/>
                  <a:gd name="connsiteY22" fmla="*/ 158750 h 590550"/>
                  <a:gd name="connsiteX23" fmla="*/ 673100 w 717550"/>
                  <a:gd name="connsiteY23" fmla="*/ 177800 h 590550"/>
                  <a:gd name="connsiteX24" fmla="*/ 641350 w 717550"/>
                  <a:gd name="connsiteY24" fmla="*/ 215900 h 590550"/>
                  <a:gd name="connsiteX25" fmla="*/ 615950 w 717550"/>
                  <a:gd name="connsiteY25" fmla="*/ 273050 h 590550"/>
                  <a:gd name="connsiteX26" fmla="*/ 596900 w 717550"/>
                  <a:gd name="connsiteY26" fmla="*/ 279400 h 590550"/>
                  <a:gd name="connsiteX27" fmla="*/ 558800 w 717550"/>
                  <a:gd name="connsiteY27" fmla="*/ 336550 h 590550"/>
                  <a:gd name="connsiteX28" fmla="*/ 546100 w 717550"/>
                  <a:gd name="connsiteY28" fmla="*/ 355600 h 590550"/>
                  <a:gd name="connsiteX29" fmla="*/ 552450 w 717550"/>
                  <a:gd name="connsiteY29" fmla="*/ 425450 h 590550"/>
                  <a:gd name="connsiteX30" fmla="*/ 571500 w 717550"/>
                  <a:gd name="connsiteY30" fmla="*/ 444500 h 590550"/>
                  <a:gd name="connsiteX31" fmla="*/ 615950 w 717550"/>
                  <a:gd name="connsiteY31" fmla="*/ 488950 h 590550"/>
                  <a:gd name="connsiteX32" fmla="*/ 622300 w 717550"/>
                  <a:gd name="connsiteY32" fmla="*/ 508000 h 590550"/>
                  <a:gd name="connsiteX33" fmla="*/ 628650 w 717550"/>
                  <a:gd name="connsiteY33" fmla="*/ 546100 h 590550"/>
                  <a:gd name="connsiteX34" fmla="*/ 641350 w 717550"/>
                  <a:gd name="connsiteY34" fmla="*/ 54610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17550" h="590550">
                    <a:moveTo>
                      <a:pt x="279400" y="590550"/>
                    </a:moveTo>
                    <a:cubicBezTo>
                      <a:pt x="275167" y="579967"/>
                      <a:pt x="271798" y="568995"/>
                      <a:pt x="266700" y="558800"/>
                    </a:cubicBezTo>
                    <a:cubicBezTo>
                      <a:pt x="263287" y="551974"/>
                      <a:pt x="257413" y="546576"/>
                      <a:pt x="254000" y="539750"/>
                    </a:cubicBezTo>
                    <a:cubicBezTo>
                      <a:pt x="229947" y="491644"/>
                      <a:pt x="255677" y="522377"/>
                      <a:pt x="222250" y="488950"/>
                    </a:cubicBezTo>
                    <a:cubicBezTo>
                      <a:pt x="210706" y="442774"/>
                      <a:pt x="226085" y="480085"/>
                      <a:pt x="196850" y="450850"/>
                    </a:cubicBezTo>
                    <a:cubicBezTo>
                      <a:pt x="189366" y="443366"/>
                      <a:pt x="184769" y="433415"/>
                      <a:pt x="177800" y="425450"/>
                    </a:cubicBezTo>
                    <a:cubicBezTo>
                      <a:pt x="169915" y="416439"/>
                      <a:pt x="161411" y="407935"/>
                      <a:pt x="152400" y="400050"/>
                    </a:cubicBezTo>
                    <a:cubicBezTo>
                      <a:pt x="139798" y="389023"/>
                      <a:pt x="122175" y="377783"/>
                      <a:pt x="107950" y="368300"/>
                    </a:cubicBezTo>
                    <a:lnTo>
                      <a:pt x="69850" y="311150"/>
                    </a:lnTo>
                    <a:cubicBezTo>
                      <a:pt x="65617" y="304800"/>
                      <a:pt x="59563" y="299340"/>
                      <a:pt x="57150" y="292100"/>
                    </a:cubicBezTo>
                    <a:cubicBezTo>
                      <a:pt x="41189" y="244217"/>
                      <a:pt x="62719" y="303239"/>
                      <a:pt x="38100" y="254000"/>
                    </a:cubicBezTo>
                    <a:cubicBezTo>
                      <a:pt x="11810" y="201420"/>
                      <a:pt x="55446" y="270495"/>
                      <a:pt x="19050" y="215900"/>
                    </a:cubicBezTo>
                    <a:cubicBezTo>
                      <a:pt x="16933" y="207433"/>
                      <a:pt x="14261" y="199086"/>
                      <a:pt x="12700" y="190500"/>
                    </a:cubicBezTo>
                    <a:cubicBezTo>
                      <a:pt x="4498" y="145387"/>
                      <a:pt x="3717" y="111819"/>
                      <a:pt x="0" y="63500"/>
                    </a:cubicBezTo>
                    <a:cubicBezTo>
                      <a:pt x="39724" y="-35809"/>
                      <a:pt x="-490" y="36575"/>
                      <a:pt x="228600" y="25400"/>
                    </a:cubicBezTo>
                    <a:cubicBezTo>
                      <a:pt x="243549" y="24671"/>
                      <a:pt x="258185" y="20799"/>
                      <a:pt x="273050" y="19050"/>
                    </a:cubicBezTo>
                    <a:cubicBezTo>
                      <a:pt x="294177" y="16565"/>
                      <a:pt x="315383" y="14817"/>
                      <a:pt x="336550" y="12700"/>
                    </a:cubicBezTo>
                    <a:cubicBezTo>
                      <a:pt x="353334" y="8504"/>
                      <a:pt x="384481" y="0"/>
                      <a:pt x="400050" y="0"/>
                    </a:cubicBezTo>
                    <a:cubicBezTo>
                      <a:pt x="469932" y="0"/>
                      <a:pt x="539750" y="4233"/>
                      <a:pt x="609600" y="6350"/>
                    </a:cubicBezTo>
                    <a:cubicBezTo>
                      <a:pt x="615950" y="10583"/>
                      <a:pt x="621824" y="15637"/>
                      <a:pt x="628650" y="19050"/>
                    </a:cubicBezTo>
                    <a:cubicBezTo>
                      <a:pt x="653082" y="31266"/>
                      <a:pt x="699704" y="30128"/>
                      <a:pt x="717550" y="31750"/>
                    </a:cubicBezTo>
                    <a:cubicBezTo>
                      <a:pt x="716547" y="45797"/>
                      <a:pt x="719283" y="110835"/>
                      <a:pt x="704850" y="139700"/>
                    </a:cubicBezTo>
                    <a:cubicBezTo>
                      <a:pt x="701437" y="146526"/>
                      <a:pt x="697036" y="152887"/>
                      <a:pt x="692150" y="158750"/>
                    </a:cubicBezTo>
                    <a:cubicBezTo>
                      <a:pt x="686401" y="165649"/>
                      <a:pt x="678320" y="170492"/>
                      <a:pt x="673100" y="177800"/>
                    </a:cubicBezTo>
                    <a:cubicBezTo>
                      <a:pt x="643804" y="218815"/>
                      <a:pt x="678905" y="190863"/>
                      <a:pt x="641350" y="215900"/>
                    </a:cubicBezTo>
                    <a:cubicBezTo>
                      <a:pt x="637469" y="227542"/>
                      <a:pt x="629672" y="262072"/>
                      <a:pt x="615950" y="273050"/>
                    </a:cubicBezTo>
                    <a:cubicBezTo>
                      <a:pt x="610723" y="277231"/>
                      <a:pt x="603250" y="277283"/>
                      <a:pt x="596900" y="279400"/>
                    </a:cubicBezTo>
                    <a:lnTo>
                      <a:pt x="558800" y="336550"/>
                    </a:lnTo>
                    <a:lnTo>
                      <a:pt x="546100" y="355600"/>
                    </a:lnTo>
                    <a:cubicBezTo>
                      <a:pt x="548217" y="378883"/>
                      <a:pt x="546027" y="402970"/>
                      <a:pt x="552450" y="425450"/>
                    </a:cubicBezTo>
                    <a:cubicBezTo>
                      <a:pt x="554917" y="434085"/>
                      <a:pt x="565987" y="437411"/>
                      <a:pt x="571500" y="444500"/>
                    </a:cubicBezTo>
                    <a:cubicBezTo>
                      <a:pt x="607163" y="490353"/>
                      <a:pt x="579547" y="476816"/>
                      <a:pt x="615950" y="488950"/>
                    </a:cubicBezTo>
                    <a:cubicBezTo>
                      <a:pt x="618067" y="495300"/>
                      <a:pt x="620848" y="501466"/>
                      <a:pt x="622300" y="508000"/>
                    </a:cubicBezTo>
                    <a:cubicBezTo>
                      <a:pt x="625093" y="520569"/>
                      <a:pt x="622892" y="534584"/>
                      <a:pt x="628650" y="546100"/>
                    </a:cubicBezTo>
                    <a:cubicBezTo>
                      <a:pt x="630543" y="549886"/>
                      <a:pt x="637117" y="546100"/>
                      <a:pt x="641350" y="546100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Freihandform 16"/>
              <p:cNvSpPr/>
              <p:nvPr/>
            </p:nvSpPr>
            <p:spPr>
              <a:xfrm>
                <a:off x="5226050" y="2121411"/>
                <a:ext cx="1079500" cy="574771"/>
              </a:xfrm>
              <a:custGeom>
                <a:avLst/>
                <a:gdLst>
                  <a:gd name="connsiteX0" fmla="*/ 0 w 1079500"/>
                  <a:gd name="connsiteY0" fmla="*/ 568404 h 574771"/>
                  <a:gd name="connsiteX1" fmla="*/ 31750 w 1079500"/>
                  <a:gd name="connsiteY1" fmla="*/ 562054 h 574771"/>
                  <a:gd name="connsiteX2" fmla="*/ 38100 w 1079500"/>
                  <a:gd name="connsiteY2" fmla="*/ 517604 h 574771"/>
                  <a:gd name="connsiteX3" fmla="*/ 76200 w 1079500"/>
                  <a:gd name="connsiteY3" fmla="*/ 441404 h 574771"/>
                  <a:gd name="connsiteX4" fmla="*/ 95250 w 1079500"/>
                  <a:gd name="connsiteY4" fmla="*/ 428704 h 574771"/>
                  <a:gd name="connsiteX5" fmla="*/ 120650 w 1079500"/>
                  <a:gd name="connsiteY5" fmla="*/ 384254 h 574771"/>
                  <a:gd name="connsiteX6" fmla="*/ 127000 w 1079500"/>
                  <a:gd name="connsiteY6" fmla="*/ 358854 h 574771"/>
                  <a:gd name="connsiteX7" fmla="*/ 139700 w 1079500"/>
                  <a:gd name="connsiteY7" fmla="*/ 339804 h 574771"/>
                  <a:gd name="connsiteX8" fmla="*/ 152400 w 1079500"/>
                  <a:gd name="connsiteY8" fmla="*/ 301704 h 574771"/>
                  <a:gd name="connsiteX9" fmla="*/ 171450 w 1079500"/>
                  <a:gd name="connsiteY9" fmla="*/ 263604 h 574771"/>
                  <a:gd name="connsiteX10" fmla="*/ 184150 w 1079500"/>
                  <a:gd name="connsiteY10" fmla="*/ 244554 h 574771"/>
                  <a:gd name="connsiteX11" fmla="*/ 203200 w 1079500"/>
                  <a:gd name="connsiteY11" fmla="*/ 200104 h 574771"/>
                  <a:gd name="connsiteX12" fmla="*/ 222250 w 1079500"/>
                  <a:gd name="connsiteY12" fmla="*/ 187404 h 574771"/>
                  <a:gd name="connsiteX13" fmla="*/ 260350 w 1079500"/>
                  <a:gd name="connsiteY13" fmla="*/ 162004 h 574771"/>
                  <a:gd name="connsiteX14" fmla="*/ 292100 w 1079500"/>
                  <a:gd name="connsiteY14" fmla="*/ 130254 h 574771"/>
                  <a:gd name="connsiteX15" fmla="*/ 342900 w 1079500"/>
                  <a:gd name="connsiteY15" fmla="*/ 73104 h 574771"/>
                  <a:gd name="connsiteX16" fmla="*/ 381000 w 1079500"/>
                  <a:gd name="connsiteY16" fmla="*/ 47704 h 574771"/>
                  <a:gd name="connsiteX17" fmla="*/ 400050 w 1079500"/>
                  <a:gd name="connsiteY17" fmla="*/ 35004 h 574771"/>
                  <a:gd name="connsiteX18" fmla="*/ 425450 w 1079500"/>
                  <a:gd name="connsiteY18" fmla="*/ 22304 h 574771"/>
                  <a:gd name="connsiteX19" fmla="*/ 800100 w 1079500"/>
                  <a:gd name="connsiteY19" fmla="*/ 15954 h 574771"/>
                  <a:gd name="connsiteX20" fmla="*/ 984250 w 1079500"/>
                  <a:gd name="connsiteY20" fmla="*/ 9604 h 574771"/>
                  <a:gd name="connsiteX21" fmla="*/ 1041400 w 1079500"/>
                  <a:gd name="connsiteY21" fmla="*/ 9604 h 574771"/>
                  <a:gd name="connsiteX22" fmla="*/ 1035050 w 1079500"/>
                  <a:gd name="connsiteY22" fmla="*/ 28654 h 574771"/>
                  <a:gd name="connsiteX23" fmla="*/ 1028700 w 1079500"/>
                  <a:gd name="connsiteY23" fmla="*/ 66754 h 574771"/>
                  <a:gd name="connsiteX24" fmla="*/ 952500 w 1079500"/>
                  <a:gd name="connsiteY24" fmla="*/ 104854 h 574771"/>
                  <a:gd name="connsiteX25" fmla="*/ 927100 w 1079500"/>
                  <a:gd name="connsiteY25" fmla="*/ 117554 h 574771"/>
                  <a:gd name="connsiteX26" fmla="*/ 889000 w 1079500"/>
                  <a:gd name="connsiteY26" fmla="*/ 142954 h 574771"/>
                  <a:gd name="connsiteX27" fmla="*/ 889000 w 1079500"/>
                  <a:gd name="connsiteY27" fmla="*/ 308054 h 574771"/>
                  <a:gd name="connsiteX28" fmla="*/ 895350 w 1079500"/>
                  <a:gd name="connsiteY28" fmla="*/ 327104 h 574771"/>
                  <a:gd name="connsiteX29" fmla="*/ 901700 w 1079500"/>
                  <a:gd name="connsiteY29" fmla="*/ 352504 h 574771"/>
                  <a:gd name="connsiteX30" fmla="*/ 908050 w 1079500"/>
                  <a:gd name="connsiteY30" fmla="*/ 371554 h 574771"/>
                  <a:gd name="connsiteX31" fmla="*/ 920750 w 1079500"/>
                  <a:gd name="connsiteY31" fmla="*/ 422354 h 574771"/>
                  <a:gd name="connsiteX32" fmla="*/ 933450 w 1079500"/>
                  <a:gd name="connsiteY32" fmla="*/ 460454 h 574771"/>
                  <a:gd name="connsiteX33" fmla="*/ 952500 w 1079500"/>
                  <a:gd name="connsiteY33" fmla="*/ 498554 h 574771"/>
                  <a:gd name="connsiteX34" fmla="*/ 971550 w 1079500"/>
                  <a:gd name="connsiteY34" fmla="*/ 504904 h 574771"/>
                  <a:gd name="connsiteX35" fmla="*/ 990600 w 1079500"/>
                  <a:gd name="connsiteY35" fmla="*/ 517604 h 574771"/>
                  <a:gd name="connsiteX36" fmla="*/ 1009650 w 1079500"/>
                  <a:gd name="connsiteY36" fmla="*/ 555704 h 574771"/>
                  <a:gd name="connsiteX37" fmla="*/ 1028700 w 1079500"/>
                  <a:gd name="connsiteY37" fmla="*/ 562054 h 574771"/>
                  <a:gd name="connsiteX38" fmla="*/ 1054100 w 1079500"/>
                  <a:gd name="connsiteY38" fmla="*/ 568404 h 574771"/>
                  <a:gd name="connsiteX39" fmla="*/ 1079500 w 1079500"/>
                  <a:gd name="connsiteY39" fmla="*/ 574754 h 57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79500" h="574771">
                    <a:moveTo>
                      <a:pt x="0" y="568404"/>
                    </a:moveTo>
                    <a:cubicBezTo>
                      <a:pt x="10583" y="566287"/>
                      <a:pt x="25274" y="570688"/>
                      <a:pt x="31750" y="562054"/>
                    </a:cubicBezTo>
                    <a:cubicBezTo>
                      <a:pt x="40730" y="550080"/>
                      <a:pt x="34735" y="532188"/>
                      <a:pt x="38100" y="517604"/>
                    </a:cubicBezTo>
                    <a:cubicBezTo>
                      <a:pt x="42710" y="497627"/>
                      <a:pt x="58101" y="453470"/>
                      <a:pt x="76200" y="441404"/>
                    </a:cubicBezTo>
                    <a:lnTo>
                      <a:pt x="95250" y="428704"/>
                    </a:lnTo>
                    <a:cubicBezTo>
                      <a:pt x="111948" y="361911"/>
                      <a:pt x="87022" y="443103"/>
                      <a:pt x="120650" y="384254"/>
                    </a:cubicBezTo>
                    <a:cubicBezTo>
                      <a:pt x="124980" y="376677"/>
                      <a:pt x="123562" y="366876"/>
                      <a:pt x="127000" y="358854"/>
                    </a:cubicBezTo>
                    <a:cubicBezTo>
                      <a:pt x="130006" y="351839"/>
                      <a:pt x="136600" y="346778"/>
                      <a:pt x="139700" y="339804"/>
                    </a:cubicBezTo>
                    <a:cubicBezTo>
                      <a:pt x="145137" y="327571"/>
                      <a:pt x="144974" y="312843"/>
                      <a:pt x="152400" y="301704"/>
                    </a:cubicBezTo>
                    <a:cubicBezTo>
                      <a:pt x="188796" y="247109"/>
                      <a:pt x="145160" y="316184"/>
                      <a:pt x="171450" y="263604"/>
                    </a:cubicBezTo>
                    <a:cubicBezTo>
                      <a:pt x="174863" y="256778"/>
                      <a:pt x="180737" y="251380"/>
                      <a:pt x="184150" y="244554"/>
                    </a:cubicBezTo>
                    <a:cubicBezTo>
                      <a:pt x="194076" y="224702"/>
                      <a:pt x="186683" y="219924"/>
                      <a:pt x="203200" y="200104"/>
                    </a:cubicBezTo>
                    <a:cubicBezTo>
                      <a:pt x="208086" y="194241"/>
                      <a:pt x="216387" y="192290"/>
                      <a:pt x="222250" y="187404"/>
                    </a:cubicBezTo>
                    <a:cubicBezTo>
                      <a:pt x="253961" y="160978"/>
                      <a:pt x="226872" y="173163"/>
                      <a:pt x="260350" y="162004"/>
                    </a:cubicBezTo>
                    <a:cubicBezTo>
                      <a:pt x="294217" y="111204"/>
                      <a:pt x="249767" y="172587"/>
                      <a:pt x="292100" y="130254"/>
                    </a:cubicBezTo>
                    <a:cubicBezTo>
                      <a:pt x="330274" y="92080"/>
                      <a:pt x="262899" y="126438"/>
                      <a:pt x="342900" y="73104"/>
                    </a:cubicBezTo>
                    <a:lnTo>
                      <a:pt x="381000" y="47704"/>
                    </a:lnTo>
                    <a:cubicBezTo>
                      <a:pt x="387350" y="43471"/>
                      <a:pt x="393224" y="38417"/>
                      <a:pt x="400050" y="35004"/>
                    </a:cubicBezTo>
                    <a:cubicBezTo>
                      <a:pt x="408517" y="30771"/>
                      <a:pt x="415995" y="22754"/>
                      <a:pt x="425450" y="22304"/>
                    </a:cubicBezTo>
                    <a:cubicBezTo>
                      <a:pt x="550210" y="16363"/>
                      <a:pt x="675217" y="18071"/>
                      <a:pt x="800100" y="15954"/>
                    </a:cubicBezTo>
                    <a:cubicBezTo>
                      <a:pt x="861483" y="13837"/>
                      <a:pt x="922950" y="13435"/>
                      <a:pt x="984250" y="9604"/>
                    </a:cubicBezTo>
                    <a:cubicBezTo>
                      <a:pt x="1052463" y="5341"/>
                      <a:pt x="925625" y="-9692"/>
                      <a:pt x="1041400" y="9604"/>
                    </a:cubicBezTo>
                    <a:cubicBezTo>
                      <a:pt x="1039283" y="15954"/>
                      <a:pt x="1036502" y="22120"/>
                      <a:pt x="1035050" y="28654"/>
                    </a:cubicBezTo>
                    <a:cubicBezTo>
                      <a:pt x="1032257" y="41223"/>
                      <a:pt x="1036083" y="56206"/>
                      <a:pt x="1028700" y="66754"/>
                    </a:cubicBezTo>
                    <a:cubicBezTo>
                      <a:pt x="1009102" y="94751"/>
                      <a:pt x="979084" y="91562"/>
                      <a:pt x="952500" y="104854"/>
                    </a:cubicBezTo>
                    <a:cubicBezTo>
                      <a:pt x="944033" y="109087"/>
                      <a:pt x="935217" y="112684"/>
                      <a:pt x="927100" y="117554"/>
                    </a:cubicBezTo>
                    <a:cubicBezTo>
                      <a:pt x="914012" y="125407"/>
                      <a:pt x="889000" y="142954"/>
                      <a:pt x="889000" y="142954"/>
                    </a:cubicBezTo>
                    <a:cubicBezTo>
                      <a:pt x="867811" y="206522"/>
                      <a:pt x="878209" y="167768"/>
                      <a:pt x="889000" y="308054"/>
                    </a:cubicBezTo>
                    <a:cubicBezTo>
                      <a:pt x="889513" y="314728"/>
                      <a:pt x="893511" y="320668"/>
                      <a:pt x="895350" y="327104"/>
                    </a:cubicBezTo>
                    <a:cubicBezTo>
                      <a:pt x="897748" y="335495"/>
                      <a:pt x="899302" y="344113"/>
                      <a:pt x="901700" y="352504"/>
                    </a:cubicBezTo>
                    <a:cubicBezTo>
                      <a:pt x="903539" y="358940"/>
                      <a:pt x="906289" y="365096"/>
                      <a:pt x="908050" y="371554"/>
                    </a:cubicBezTo>
                    <a:cubicBezTo>
                      <a:pt x="912643" y="388393"/>
                      <a:pt x="915230" y="405795"/>
                      <a:pt x="920750" y="422354"/>
                    </a:cubicBezTo>
                    <a:lnTo>
                      <a:pt x="933450" y="460454"/>
                    </a:lnTo>
                    <a:cubicBezTo>
                      <a:pt x="937633" y="473003"/>
                      <a:pt x="941309" y="489602"/>
                      <a:pt x="952500" y="498554"/>
                    </a:cubicBezTo>
                    <a:cubicBezTo>
                      <a:pt x="957727" y="502735"/>
                      <a:pt x="965563" y="501911"/>
                      <a:pt x="971550" y="504904"/>
                    </a:cubicBezTo>
                    <a:cubicBezTo>
                      <a:pt x="978376" y="508317"/>
                      <a:pt x="984250" y="513371"/>
                      <a:pt x="990600" y="517604"/>
                    </a:cubicBezTo>
                    <a:cubicBezTo>
                      <a:pt x="994783" y="530153"/>
                      <a:pt x="998459" y="546752"/>
                      <a:pt x="1009650" y="555704"/>
                    </a:cubicBezTo>
                    <a:cubicBezTo>
                      <a:pt x="1014877" y="559885"/>
                      <a:pt x="1022264" y="560215"/>
                      <a:pt x="1028700" y="562054"/>
                    </a:cubicBezTo>
                    <a:cubicBezTo>
                      <a:pt x="1037091" y="564452"/>
                      <a:pt x="1045709" y="566006"/>
                      <a:pt x="1054100" y="568404"/>
                    </a:cubicBezTo>
                    <a:cubicBezTo>
                      <a:pt x="1078668" y="575423"/>
                      <a:pt x="1065347" y="574754"/>
                      <a:pt x="1079500" y="574754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Freihandform 17"/>
              <p:cNvSpPr/>
              <p:nvPr/>
            </p:nvSpPr>
            <p:spPr>
              <a:xfrm>
                <a:off x="6254750" y="2074168"/>
                <a:ext cx="908050" cy="596900"/>
              </a:xfrm>
              <a:custGeom>
                <a:avLst/>
                <a:gdLst>
                  <a:gd name="connsiteX0" fmla="*/ 247650 w 908050"/>
                  <a:gd name="connsiteY0" fmla="*/ 584200 h 596900"/>
                  <a:gd name="connsiteX1" fmla="*/ 209550 w 908050"/>
                  <a:gd name="connsiteY1" fmla="*/ 565150 h 596900"/>
                  <a:gd name="connsiteX2" fmla="*/ 177800 w 908050"/>
                  <a:gd name="connsiteY2" fmla="*/ 558800 h 596900"/>
                  <a:gd name="connsiteX3" fmla="*/ 139700 w 908050"/>
                  <a:gd name="connsiteY3" fmla="*/ 539750 h 596900"/>
                  <a:gd name="connsiteX4" fmla="*/ 114300 w 908050"/>
                  <a:gd name="connsiteY4" fmla="*/ 520700 h 596900"/>
                  <a:gd name="connsiteX5" fmla="*/ 76200 w 908050"/>
                  <a:gd name="connsiteY5" fmla="*/ 495300 h 596900"/>
                  <a:gd name="connsiteX6" fmla="*/ 63500 w 908050"/>
                  <a:gd name="connsiteY6" fmla="*/ 476250 h 596900"/>
                  <a:gd name="connsiteX7" fmla="*/ 19050 w 908050"/>
                  <a:gd name="connsiteY7" fmla="*/ 419100 h 596900"/>
                  <a:gd name="connsiteX8" fmla="*/ 6350 w 908050"/>
                  <a:gd name="connsiteY8" fmla="*/ 374650 h 596900"/>
                  <a:gd name="connsiteX9" fmla="*/ 0 w 908050"/>
                  <a:gd name="connsiteY9" fmla="*/ 355600 h 596900"/>
                  <a:gd name="connsiteX10" fmla="*/ 12700 w 908050"/>
                  <a:gd name="connsiteY10" fmla="*/ 158750 h 596900"/>
                  <a:gd name="connsiteX11" fmla="*/ 19050 w 908050"/>
                  <a:gd name="connsiteY11" fmla="*/ 57150 h 596900"/>
                  <a:gd name="connsiteX12" fmla="*/ 31750 w 908050"/>
                  <a:gd name="connsiteY12" fmla="*/ 38100 h 596900"/>
                  <a:gd name="connsiteX13" fmla="*/ 177800 w 908050"/>
                  <a:gd name="connsiteY13" fmla="*/ 31750 h 596900"/>
                  <a:gd name="connsiteX14" fmla="*/ 304800 w 908050"/>
                  <a:gd name="connsiteY14" fmla="*/ 19050 h 596900"/>
                  <a:gd name="connsiteX15" fmla="*/ 374650 w 908050"/>
                  <a:gd name="connsiteY15" fmla="*/ 12700 h 596900"/>
                  <a:gd name="connsiteX16" fmla="*/ 431800 w 908050"/>
                  <a:gd name="connsiteY16" fmla="*/ 19050 h 596900"/>
                  <a:gd name="connsiteX17" fmla="*/ 641350 w 908050"/>
                  <a:gd name="connsiteY17" fmla="*/ 31750 h 596900"/>
                  <a:gd name="connsiteX18" fmla="*/ 704850 w 908050"/>
                  <a:gd name="connsiteY18" fmla="*/ 12700 h 596900"/>
                  <a:gd name="connsiteX19" fmla="*/ 723900 w 908050"/>
                  <a:gd name="connsiteY19" fmla="*/ 0 h 596900"/>
                  <a:gd name="connsiteX20" fmla="*/ 762000 w 908050"/>
                  <a:gd name="connsiteY20" fmla="*/ 19050 h 596900"/>
                  <a:gd name="connsiteX21" fmla="*/ 774700 w 908050"/>
                  <a:gd name="connsiteY21" fmla="*/ 57150 h 596900"/>
                  <a:gd name="connsiteX22" fmla="*/ 812800 w 908050"/>
                  <a:gd name="connsiteY22" fmla="*/ 114300 h 596900"/>
                  <a:gd name="connsiteX23" fmla="*/ 825500 w 908050"/>
                  <a:gd name="connsiteY23" fmla="*/ 133350 h 596900"/>
                  <a:gd name="connsiteX24" fmla="*/ 838200 w 908050"/>
                  <a:gd name="connsiteY24" fmla="*/ 158750 h 596900"/>
                  <a:gd name="connsiteX25" fmla="*/ 844550 w 908050"/>
                  <a:gd name="connsiteY25" fmla="*/ 177800 h 596900"/>
                  <a:gd name="connsiteX26" fmla="*/ 876300 w 908050"/>
                  <a:gd name="connsiteY26" fmla="*/ 234950 h 596900"/>
                  <a:gd name="connsiteX27" fmla="*/ 882650 w 908050"/>
                  <a:gd name="connsiteY27" fmla="*/ 406400 h 596900"/>
                  <a:gd name="connsiteX28" fmla="*/ 895350 w 908050"/>
                  <a:gd name="connsiteY28" fmla="*/ 463550 h 596900"/>
                  <a:gd name="connsiteX29" fmla="*/ 908050 w 908050"/>
                  <a:gd name="connsiteY29" fmla="*/ 59690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08050" h="596900">
                    <a:moveTo>
                      <a:pt x="247650" y="584200"/>
                    </a:moveTo>
                    <a:cubicBezTo>
                      <a:pt x="234950" y="577850"/>
                      <a:pt x="222894" y="570002"/>
                      <a:pt x="209550" y="565150"/>
                    </a:cubicBezTo>
                    <a:cubicBezTo>
                      <a:pt x="199407" y="561462"/>
                      <a:pt x="188271" y="561418"/>
                      <a:pt x="177800" y="558800"/>
                    </a:cubicBezTo>
                    <a:cubicBezTo>
                      <a:pt x="158443" y="553961"/>
                      <a:pt x="156414" y="551689"/>
                      <a:pt x="139700" y="539750"/>
                    </a:cubicBezTo>
                    <a:cubicBezTo>
                      <a:pt x="131088" y="533599"/>
                      <a:pt x="122970" y="526769"/>
                      <a:pt x="114300" y="520700"/>
                    </a:cubicBezTo>
                    <a:cubicBezTo>
                      <a:pt x="101796" y="511947"/>
                      <a:pt x="76200" y="495300"/>
                      <a:pt x="76200" y="495300"/>
                    </a:cubicBezTo>
                    <a:cubicBezTo>
                      <a:pt x="71967" y="488950"/>
                      <a:pt x="68386" y="482113"/>
                      <a:pt x="63500" y="476250"/>
                    </a:cubicBezTo>
                    <a:cubicBezTo>
                      <a:pt x="45237" y="454334"/>
                      <a:pt x="29749" y="451198"/>
                      <a:pt x="19050" y="419100"/>
                    </a:cubicBezTo>
                    <a:cubicBezTo>
                      <a:pt x="3825" y="373425"/>
                      <a:pt x="22297" y="430464"/>
                      <a:pt x="6350" y="374650"/>
                    </a:cubicBezTo>
                    <a:cubicBezTo>
                      <a:pt x="4511" y="368214"/>
                      <a:pt x="2117" y="361950"/>
                      <a:pt x="0" y="355600"/>
                    </a:cubicBezTo>
                    <a:cubicBezTo>
                      <a:pt x="10702" y="216479"/>
                      <a:pt x="2849" y="326218"/>
                      <a:pt x="12700" y="158750"/>
                    </a:cubicBezTo>
                    <a:cubicBezTo>
                      <a:pt x="14693" y="124876"/>
                      <a:pt x="13758" y="90668"/>
                      <a:pt x="19050" y="57150"/>
                    </a:cubicBezTo>
                    <a:cubicBezTo>
                      <a:pt x="20240" y="49612"/>
                      <a:pt x="24214" y="39306"/>
                      <a:pt x="31750" y="38100"/>
                    </a:cubicBezTo>
                    <a:cubicBezTo>
                      <a:pt x="79867" y="30401"/>
                      <a:pt x="129117" y="33867"/>
                      <a:pt x="177800" y="31750"/>
                    </a:cubicBezTo>
                    <a:cubicBezTo>
                      <a:pt x="232070" y="13660"/>
                      <a:pt x="184651" y="27632"/>
                      <a:pt x="304800" y="19050"/>
                    </a:cubicBezTo>
                    <a:cubicBezTo>
                      <a:pt x="328120" y="17384"/>
                      <a:pt x="351367" y="14817"/>
                      <a:pt x="374650" y="12700"/>
                    </a:cubicBezTo>
                    <a:cubicBezTo>
                      <a:pt x="393700" y="14817"/>
                      <a:pt x="412658" y="18068"/>
                      <a:pt x="431800" y="19050"/>
                    </a:cubicBezTo>
                    <a:cubicBezTo>
                      <a:pt x="641538" y="29806"/>
                      <a:pt x="560703" y="4868"/>
                      <a:pt x="641350" y="31750"/>
                    </a:cubicBezTo>
                    <a:cubicBezTo>
                      <a:pt x="655549" y="28200"/>
                      <a:pt x="695574" y="18884"/>
                      <a:pt x="704850" y="12700"/>
                    </a:cubicBezTo>
                    <a:lnTo>
                      <a:pt x="723900" y="0"/>
                    </a:lnTo>
                    <a:cubicBezTo>
                      <a:pt x="734280" y="3460"/>
                      <a:pt x="755521" y="8684"/>
                      <a:pt x="762000" y="19050"/>
                    </a:cubicBezTo>
                    <a:cubicBezTo>
                      <a:pt x="769095" y="30402"/>
                      <a:pt x="767274" y="46011"/>
                      <a:pt x="774700" y="57150"/>
                    </a:cubicBezTo>
                    <a:lnTo>
                      <a:pt x="812800" y="114300"/>
                    </a:lnTo>
                    <a:cubicBezTo>
                      <a:pt x="817033" y="120650"/>
                      <a:pt x="822087" y="126524"/>
                      <a:pt x="825500" y="133350"/>
                    </a:cubicBezTo>
                    <a:cubicBezTo>
                      <a:pt x="829733" y="141817"/>
                      <a:pt x="834471" y="150049"/>
                      <a:pt x="838200" y="158750"/>
                    </a:cubicBezTo>
                    <a:cubicBezTo>
                      <a:pt x="840837" y="164902"/>
                      <a:pt x="841299" y="171949"/>
                      <a:pt x="844550" y="177800"/>
                    </a:cubicBezTo>
                    <a:cubicBezTo>
                      <a:pt x="880941" y="243304"/>
                      <a:pt x="861932" y="191845"/>
                      <a:pt x="876300" y="234950"/>
                    </a:cubicBezTo>
                    <a:cubicBezTo>
                      <a:pt x="878417" y="292100"/>
                      <a:pt x="879083" y="349322"/>
                      <a:pt x="882650" y="406400"/>
                    </a:cubicBezTo>
                    <a:cubicBezTo>
                      <a:pt x="883322" y="417149"/>
                      <a:pt x="892358" y="451581"/>
                      <a:pt x="895350" y="463550"/>
                    </a:cubicBezTo>
                    <a:cubicBezTo>
                      <a:pt x="901949" y="588926"/>
                      <a:pt x="883690" y="548179"/>
                      <a:pt x="908050" y="596900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Freihandform 18"/>
              <p:cNvSpPr/>
              <p:nvPr/>
            </p:nvSpPr>
            <p:spPr>
              <a:xfrm>
                <a:off x="7188200" y="2057800"/>
                <a:ext cx="514350" cy="638382"/>
              </a:xfrm>
              <a:custGeom>
                <a:avLst/>
                <a:gdLst>
                  <a:gd name="connsiteX0" fmla="*/ 0 w 514350"/>
                  <a:gd name="connsiteY0" fmla="*/ 638382 h 638382"/>
                  <a:gd name="connsiteX1" fmla="*/ 31750 w 514350"/>
                  <a:gd name="connsiteY1" fmla="*/ 587582 h 638382"/>
                  <a:gd name="connsiteX2" fmla="*/ 50800 w 514350"/>
                  <a:gd name="connsiteY2" fmla="*/ 562182 h 638382"/>
                  <a:gd name="connsiteX3" fmla="*/ 69850 w 514350"/>
                  <a:gd name="connsiteY3" fmla="*/ 549482 h 638382"/>
                  <a:gd name="connsiteX4" fmla="*/ 114300 w 514350"/>
                  <a:gd name="connsiteY4" fmla="*/ 485982 h 638382"/>
                  <a:gd name="connsiteX5" fmla="*/ 133350 w 514350"/>
                  <a:gd name="connsiteY5" fmla="*/ 447882 h 638382"/>
                  <a:gd name="connsiteX6" fmla="*/ 139700 w 514350"/>
                  <a:gd name="connsiteY6" fmla="*/ 428832 h 638382"/>
                  <a:gd name="connsiteX7" fmla="*/ 152400 w 514350"/>
                  <a:gd name="connsiteY7" fmla="*/ 409782 h 638382"/>
                  <a:gd name="connsiteX8" fmla="*/ 177800 w 514350"/>
                  <a:gd name="connsiteY8" fmla="*/ 339932 h 638382"/>
                  <a:gd name="connsiteX9" fmla="*/ 184150 w 514350"/>
                  <a:gd name="connsiteY9" fmla="*/ 320882 h 638382"/>
                  <a:gd name="connsiteX10" fmla="*/ 190500 w 514350"/>
                  <a:gd name="connsiteY10" fmla="*/ 289132 h 638382"/>
                  <a:gd name="connsiteX11" fmla="*/ 196850 w 514350"/>
                  <a:gd name="connsiteY11" fmla="*/ 270082 h 638382"/>
                  <a:gd name="connsiteX12" fmla="*/ 209550 w 514350"/>
                  <a:gd name="connsiteY12" fmla="*/ 206582 h 638382"/>
                  <a:gd name="connsiteX13" fmla="*/ 203200 w 514350"/>
                  <a:gd name="connsiteY13" fmla="*/ 111332 h 638382"/>
                  <a:gd name="connsiteX14" fmla="*/ 209550 w 514350"/>
                  <a:gd name="connsiteY14" fmla="*/ 3382 h 638382"/>
                  <a:gd name="connsiteX15" fmla="*/ 247650 w 514350"/>
                  <a:gd name="connsiteY15" fmla="*/ 28782 h 638382"/>
                  <a:gd name="connsiteX16" fmla="*/ 266700 w 514350"/>
                  <a:gd name="connsiteY16" fmla="*/ 41482 h 638382"/>
                  <a:gd name="connsiteX17" fmla="*/ 304800 w 514350"/>
                  <a:gd name="connsiteY17" fmla="*/ 60532 h 638382"/>
                  <a:gd name="connsiteX18" fmla="*/ 361950 w 514350"/>
                  <a:gd name="connsiteY18" fmla="*/ 104982 h 638382"/>
                  <a:gd name="connsiteX19" fmla="*/ 419100 w 514350"/>
                  <a:gd name="connsiteY19" fmla="*/ 92282 h 638382"/>
                  <a:gd name="connsiteX20" fmla="*/ 438150 w 514350"/>
                  <a:gd name="connsiteY20" fmla="*/ 79582 h 638382"/>
                  <a:gd name="connsiteX21" fmla="*/ 457200 w 514350"/>
                  <a:gd name="connsiteY21" fmla="*/ 85932 h 638382"/>
                  <a:gd name="connsiteX22" fmla="*/ 469900 w 514350"/>
                  <a:gd name="connsiteY22" fmla="*/ 124032 h 638382"/>
                  <a:gd name="connsiteX23" fmla="*/ 463550 w 514350"/>
                  <a:gd name="connsiteY23" fmla="*/ 428832 h 638382"/>
                  <a:gd name="connsiteX24" fmla="*/ 457200 w 514350"/>
                  <a:gd name="connsiteY24" fmla="*/ 447882 h 638382"/>
                  <a:gd name="connsiteX25" fmla="*/ 463550 w 514350"/>
                  <a:gd name="connsiteY25" fmla="*/ 536782 h 638382"/>
                  <a:gd name="connsiteX26" fmla="*/ 488950 w 514350"/>
                  <a:gd name="connsiteY26" fmla="*/ 574882 h 638382"/>
                  <a:gd name="connsiteX27" fmla="*/ 501650 w 514350"/>
                  <a:gd name="connsiteY27" fmla="*/ 619332 h 638382"/>
                  <a:gd name="connsiteX28" fmla="*/ 514350 w 514350"/>
                  <a:gd name="connsiteY28" fmla="*/ 619332 h 63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50" h="638382">
                    <a:moveTo>
                      <a:pt x="0" y="638382"/>
                    </a:moveTo>
                    <a:cubicBezTo>
                      <a:pt x="11123" y="619844"/>
                      <a:pt x="19534" y="604685"/>
                      <a:pt x="31750" y="587582"/>
                    </a:cubicBezTo>
                    <a:cubicBezTo>
                      <a:pt x="37901" y="578970"/>
                      <a:pt x="43316" y="569666"/>
                      <a:pt x="50800" y="562182"/>
                    </a:cubicBezTo>
                    <a:cubicBezTo>
                      <a:pt x="56196" y="556786"/>
                      <a:pt x="63500" y="553715"/>
                      <a:pt x="69850" y="549482"/>
                    </a:cubicBezTo>
                    <a:cubicBezTo>
                      <a:pt x="101121" y="502576"/>
                      <a:pt x="86092" y="523593"/>
                      <a:pt x="114300" y="485982"/>
                    </a:cubicBezTo>
                    <a:cubicBezTo>
                      <a:pt x="130261" y="438099"/>
                      <a:pt x="108731" y="497121"/>
                      <a:pt x="133350" y="447882"/>
                    </a:cubicBezTo>
                    <a:cubicBezTo>
                      <a:pt x="136343" y="441895"/>
                      <a:pt x="136707" y="434819"/>
                      <a:pt x="139700" y="428832"/>
                    </a:cubicBezTo>
                    <a:cubicBezTo>
                      <a:pt x="143113" y="422006"/>
                      <a:pt x="148987" y="416608"/>
                      <a:pt x="152400" y="409782"/>
                    </a:cubicBezTo>
                    <a:cubicBezTo>
                      <a:pt x="161236" y="392110"/>
                      <a:pt x="171873" y="357714"/>
                      <a:pt x="177800" y="339932"/>
                    </a:cubicBezTo>
                    <a:cubicBezTo>
                      <a:pt x="179917" y="333582"/>
                      <a:pt x="182837" y="327446"/>
                      <a:pt x="184150" y="320882"/>
                    </a:cubicBezTo>
                    <a:cubicBezTo>
                      <a:pt x="186267" y="310299"/>
                      <a:pt x="187882" y="299603"/>
                      <a:pt x="190500" y="289132"/>
                    </a:cubicBezTo>
                    <a:cubicBezTo>
                      <a:pt x="192123" y="282638"/>
                      <a:pt x="195345" y="276604"/>
                      <a:pt x="196850" y="270082"/>
                    </a:cubicBezTo>
                    <a:cubicBezTo>
                      <a:pt x="201704" y="249049"/>
                      <a:pt x="209550" y="206582"/>
                      <a:pt x="209550" y="206582"/>
                    </a:cubicBezTo>
                    <a:cubicBezTo>
                      <a:pt x="207433" y="174832"/>
                      <a:pt x="203200" y="143152"/>
                      <a:pt x="203200" y="111332"/>
                    </a:cubicBezTo>
                    <a:cubicBezTo>
                      <a:pt x="203200" y="75286"/>
                      <a:pt x="192461" y="35119"/>
                      <a:pt x="209550" y="3382"/>
                    </a:cubicBezTo>
                    <a:cubicBezTo>
                      <a:pt x="216786" y="-10057"/>
                      <a:pt x="234950" y="20315"/>
                      <a:pt x="247650" y="28782"/>
                    </a:cubicBezTo>
                    <a:cubicBezTo>
                      <a:pt x="254000" y="33015"/>
                      <a:pt x="259460" y="39069"/>
                      <a:pt x="266700" y="41482"/>
                    </a:cubicBezTo>
                    <a:cubicBezTo>
                      <a:pt x="284353" y="47366"/>
                      <a:pt x="290028" y="47402"/>
                      <a:pt x="304800" y="60532"/>
                    </a:cubicBezTo>
                    <a:cubicBezTo>
                      <a:pt x="356200" y="106221"/>
                      <a:pt x="322669" y="91888"/>
                      <a:pt x="361950" y="104982"/>
                    </a:cubicBezTo>
                    <a:cubicBezTo>
                      <a:pt x="376583" y="102543"/>
                      <a:pt x="403468" y="100098"/>
                      <a:pt x="419100" y="92282"/>
                    </a:cubicBezTo>
                    <a:cubicBezTo>
                      <a:pt x="425926" y="88869"/>
                      <a:pt x="431800" y="83815"/>
                      <a:pt x="438150" y="79582"/>
                    </a:cubicBezTo>
                    <a:cubicBezTo>
                      <a:pt x="444500" y="81699"/>
                      <a:pt x="453309" y="80485"/>
                      <a:pt x="457200" y="85932"/>
                    </a:cubicBezTo>
                    <a:cubicBezTo>
                      <a:pt x="464981" y="96825"/>
                      <a:pt x="469900" y="124032"/>
                      <a:pt x="469900" y="124032"/>
                    </a:cubicBezTo>
                    <a:cubicBezTo>
                      <a:pt x="467783" y="225632"/>
                      <a:pt x="467532" y="327288"/>
                      <a:pt x="463550" y="428832"/>
                    </a:cubicBezTo>
                    <a:cubicBezTo>
                      <a:pt x="463288" y="435520"/>
                      <a:pt x="457200" y="441189"/>
                      <a:pt x="457200" y="447882"/>
                    </a:cubicBezTo>
                    <a:cubicBezTo>
                      <a:pt x="457200" y="477591"/>
                      <a:pt x="460079" y="507277"/>
                      <a:pt x="463550" y="536782"/>
                    </a:cubicBezTo>
                    <a:cubicBezTo>
                      <a:pt x="466001" y="557612"/>
                      <a:pt x="474209" y="560141"/>
                      <a:pt x="488950" y="574882"/>
                    </a:cubicBezTo>
                    <a:cubicBezTo>
                      <a:pt x="489005" y="575102"/>
                      <a:pt x="498613" y="616295"/>
                      <a:pt x="501650" y="619332"/>
                    </a:cubicBezTo>
                    <a:cubicBezTo>
                      <a:pt x="504643" y="622325"/>
                      <a:pt x="510117" y="619332"/>
                      <a:pt x="514350" y="619332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Freihandform 19"/>
              <p:cNvSpPr/>
              <p:nvPr/>
            </p:nvSpPr>
            <p:spPr>
              <a:xfrm>
                <a:off x="7702550" y="2083498"/>
                <a:ext cx="323850" cy="581220"/>
              </a:xfrm>
              <a:custGeom>
                <a:avLst/>
                <a:gdLst>
                  <a:gd name="connsiteX0" fmla="*/ 0 w 323850"/>
                  <a:gd name="connsiteY0" fmla="*/ 574870 h 581220"/>
                  <a:gd name="connsiteX1" fmla="*/ 19050 w 323850"/>
                  <a:gd name="connsiteY1" fmla="*/ 536770 h 581220"/>
                  <a:gd name="connsiteX2" fmla="*/ 31750 w 323850"/>
                  <a:gd name="connsiteY2" fmla="*/ 485970 h 581220"/>
                  <a:gd name="connsiteX3" fmla="*/ 50800 w 323850"/>
                  <a:gd name="connsiteY3" fmla="*/ 206570 h 581220"/>
                  <a:gd name="connsiteX4" fmla="*/ 69850 w 323850"/>
                  <a:gd name="connsiteY4" fmla="*/ 168470 h 581220"/>
                  <a:gd name="connsiteX5" fmla="*/ 88900 w 323850"/>
                  <a:gd name="connsiteY5" fmla="*/ 143070 h 581220"/>
                  <a:gd name="connsiteX6" fmla="*/ 120650 w 323850"/>
                  <a:gd name="connsiteY6" fmla="*/ 117670 h 581220"/>
                  <a:gd name="connsiteX7" fmla="*/ 139700 w 323850"/>
                  <a:gd name="connsiteY7" fmla="*/ 85920 h 581220"/>
                  <a:gd name="connsiteX8" fmla="*/ 152400 w 323850"/>
                  <a:gd name="connsiteY8" fmla="*/ 60520 h 581220"/>
                  <a:gd name="connsiteX9" fmla="*/ 171450 w 323850"/>
                  <a:gd name="connsiteY9" fmla="*/ 47820 h 581220"/>
                  <a:gd name="connsiteX10" fmla="*/ 184150 w 323850"/>
                  <a:gd name="connsiteY10" fmla="*/ 28770 h 581220"/>
                  <a:gd name="connsiteX11" fmla="*/ 184150 w 323850"/>
                  <a:gd name="connsiteY11" fmla="*/ 22420 h 581220"/>
                  <a:gd name="connsiteX12" fmla="*/ 190500 w 323850"/>
                  <a:gd name="connsiteY12" fmla="*/ 47820 h 581220"/>
                  <a:gd name="connsiteX13" fmla="*/ 196850 w 323850"/>
                  <a:gd name="connsiteY13" fmla="*/ 66870 h 581220"/>
                  <a:gd name="connsiteX14" fmla="*/ 203200 w 323850"/>
                  <a:gd name="connsiteY14" fmla="*/ 200220 h 581220"/>
                  <a:gd name="connsiteX15" fmla="*/ 241300 w 323850"/>
                  <a:gd name="connsiteY15" fmla="*/ 251020 h 581220"/>
                  <a:gd name="connsiteX16" fmla="*/ 273050 w 323850"/>
                  <a:gd name="connsiteY16" fmla="*/ 308170 h 581220"/>
                  <a:gd name="connsiteX17" fmla="*/ 292100 w 323850"/>
                  <a:gd name="connsiteY17" fmla="*/ 346270 h 581220"/>
                  <a:gd name="connsiteX18" fmla="*/ 298450 w 323850"/>
                  <a:gd name="connsiteY18" fmla="*/ 390720 h 581220"/>
                  <a:gd name="connsiteX19" fmla="*/ 323850 w 323850"/>
                  <a:gd name="connsiteY19" fmla="*/ 428820 h 581220"/>
                  <a:gd name="connsiteX20" fmla="*/ 323850 w 323850"/>
                  <a:gd name="connsiteY20" fmla="*/ 581220 h 58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3850" h="581220">
                    <a:moveTo>
                      <a:pt x="0" y="574870"/>
                    </a:moveTo>
                    <a:cubicBezTo>
                      <a:pt x="6350" y="562170"/>
                      <a:pt x="13283" y="549745"/>
                      <a:pt x="19050" y="536770"/>
                    </a:cubicBezTo>
                    <a:cubicBezTo>
                      <a:pt x="26150" y="520794"/>
                      <a:pt x="28381" y="502817"/>
                      <a:pt x="31750" y="485970"/>
                    </a:cubicBezTo>
                    <a:cubicBezTo>
                      <a:pt x="38452" y="231288"/>
                      <a:pt x="12656" y="321002"/>
                      <a:pt x="50800" y="206570"/>
                    </a:cubicBezTo>
                    <a:cubicBezTo>
                      <a:pt x="58664" y="182979"/>
                      <a:pt x="54463" y="190012"/>
                      <a:pt x="69850" y="168470"/>
                    </a:cubicBezTo>
                    <a:cubicBezTo>
                      <a:pt x="76001" y="159858"/>
                      <a:pt x="81416" y="150554"/>
                      <a:pt x="88900" y="143070"/>
                    </a:cubicBezTo>
                    <a:cubicBezTo>
                      <a:pt x="98484" y="133486"/>
                      <a:pt x="110067" y="126137"/>
                      <a:pt x="120650" y="117670"/>
                    </a:cubicBezTo>
                    <a:cubicBezTo>
                      <a:pt x="127000" y="107087"/>
                      <a:pt x="133706" y="96709"/>
                      <a:pt x="139700" y="85920"/>
                    </a:cubicBezTo>
                    <a:cubicBezTo>
                      <a:pt x="144297" y="77645"/>
                      <a:pt x="146340" y="67792"/>
                      <a:pt x="152400" y="60520"/>
                    </a:cubicBezTo>
                    <a:cubicBezTo>
                      <a:pt x="157286" y="54657"/>
                      <a:pt x="165100" y="52053"/>
                      <a:pt x="171450" y="47820"/>
                    </a:cubicBezTo>
                    <a:cubicBezTo>
                      <a:pt x="175683" y="41470"/>
                      <a:pt x="180364" y="35396"/>
                      <a:pt x="184150" y="28770"/>
                    </a:cubicBezTo>
                    <a:cubicBezTo>
                      <a:pt x="216376" y="-27626"/>
                      <a:pt x="189110" y="14980"/>
                      <a:pt x="184150" y="22420"/>
                    </a:cubicBezTo>
                    <a:cubicBezTo>
                      <a:pt x="186267" y="30887"/>
                      <a:pt x="188102" y="39429"/>
                      <a:pt x="190500" y="47820"/>
                    </a:cubicBezTo>
                    <a:cubicBezTo>
                      <a:pt x="192339" y="54256"/>
                      <a:pt x="196294" y="60200"/>
                      <a:pt x="196850" y="66870"/>
                    </a:cubicBezTo>
                    <a:cubicBezTo>
                      <a:pt x="200546" y="111217"/>
                      <a:pt x="192758" y="156962"/>
                      <a:pt x="203200" y="200220"/>
                    </a:cubicBezTo>
                    <a:cubicBezTo>
                      <a:pt x="208167" y="220796"/>
                      <a:pt x="229559" y="233408"/>
                      <a:pt x="241300" y="251020"/>
                    </a:cubicBezTo>
                    <a:cubicBezTo>
                      <a:pt x="321387" y="371150"/>
                      <a:pt x="239520" y="241110"/>
                      <a:pt x="273050" y="308170"/>
                    </a:cubicBezTo>
                    <a:cubicBezTo>
                      <a:pt x="297669" y="357409"/>
                      <a:pt x="276139" y="298387"/>
                      <a:pt x="292100" y="346270"/>
                    </a:cubicBezTo>
                    <a:cubicBezTo>
                      <a:pt x="294217" y="361087"/>
                      <a:pt x="293077" y="376751"/>
                      <a:pt x="298450" y="390720"/>
                    </a:cubicBezTo>
                    <a:cubicBezTo>
                      <a:pt x="303929" y="404966"/>
                      <a:pt x="323850" y="413556"/>
                      <a:pt x="323850" y="428820"/>
                    </a:cubicBezTo>
                    <a:lnTo>
                      <a:pt x="323850" y="581220"/>
                    </a:ln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" name="Gerade Verbindung mit Pfeil 20"/>
              <p:cNvCxnSpPr/>
              <p:nvPr/>
            </p:nvCxnSpPr>
            <p:spPr>
              <a:xfrm flipV="1">
                <a:off x="1809750" y="3537012"/>
                <a:ext cx="0" cy="540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3493170" y="993206"/>
                <a:ext cx="0" cy="338437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>
                <a:off x="5868144" y="1003994"/>
                <a:ext cx="0" cy="338437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 flipV="1">
                <a:off x="4427984" y="2924944"/>
                <a:ext cx="0" cy="540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/>
              <p:nvPr/>
            </p:nvCxnSpPr>
            <p:spPr>
              <a:xfrm flipV="1">
                <a:off x="6876256" y="2677418"/>
                <a:ext cx="0" cy="2558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/>
              <p:nvPr/>
            </p:nvCxnSpPr>
            <p:spPr>
              <a:xfrm flipH="1" flipV="1">
                <a:off x="1912971" y="2369690"/>
                <a:ext cx="116086" cy="2877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/>
              <p:nvPr/>
            </p:nvCxnSpPr>
            <p:spPr>
              <a:xfrm flipV="1">
                <a:off x="6163742" y="1234743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hteck 27"/>
              <p:cNvSpPr/>
              <p:nvPr/>
            </p:nvSpPr>
            <p:spPr>
              <a:xfrm>
                <a:off x="1331640" y="2672916"/>
                <a:ext cx="6696744" cy="2520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Textfeld 28"/>
              <p:cNvSpPr txBox="1"/>
              <p:nvPr/>
            </p:nvSpPr>
            <p:spPr>
              <a:xfrm>
                <a:off x="2052774" y="3431416"/>
                <a:ext cx="1368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1. Diffusion durch Gas in z-Richtung</a:t>
                </a:r>
                <a:endParaRPr lang="de-DE" dirty="0"/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3505225" y="3721434"/>
                <a:ext cx="23495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2. Sorption an der Membranoberfläche</a:t>
                </a:r>
                <a:endParaRPr lang="de-DE" dirty="0"/>
              </a:p>
            </p:txBody>
          </p:sp>
          <p:cxnSp>
            <p:nvCxnSpPr>
              <p:cNvPr id="31" name="Gerade Verbindung mit Pfeil 30"/>
              <p:cNvCxnSpPr/>
              <p:nvPr/>
            </p:nvCxnSpPr>
            <p:spPr>
              <a:xfrm flipV="1">
                <a:off x="7162800" y="2677418"/>
                <a:ext cx="0" cy="2558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feld 31"/>
              <p:cNvSpPr txBox="1"/>
              <p:nvPr/>
            </p:nvSpPr>
            <p:spPr>
              <a:xfrm>
                <a:off x="5872906" y="3712286"/>
                <a:ext cx="2155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3. Diffusion durch dichte Membran</a:t>
                </a:r>
                <a:endParaRPr lang="de-DE" dirty="0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1323938" y="1114001"/>
                <a:ext cx="23495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</a:t>
                </a:r>
                <a:r>
                  <a:rPr lang="de-DE" dirty="0" smtClean="0"/>
                  <a:t>. Sorption an der Membranoberfläche</a:t>
                </a:r>
                <a:endParaRPr lang="de-DE" dirty="0"/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3493170" y="1095120"/>
                <a:ext cx="21554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5</a:t>
                </a:r>
                <a:r>
                  <a:rPr lang="de-DE" dirty="0" smtClean="0"/>
                  <a:t>. Diffusion und Konvektion durch poröse Membran</a:t>
                </a:r>
                <a:endParaRPr lang="de-DE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6192180" y="1018719"/>
                <a:ext cx="1368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</a:t>
                </a:r>
                <a:r>
                  <a:rPr lang="de-DE" dirty="0" smtClean="0"/>
                  <a:t>. Diffusion durch Gas in z-Richtung</a:t>
                </a:r>
                <a:endParaRPr lang="de-DE" dirty="0"/>
              </a:p>
            </p:txBody>
          </p:sp>
        </p:grpSp>
        <p:cxnSp>
          <p:nvCxnSpPr>
            <p:cNvPr id="6" name="Gerade Verbindung 5"/>
            <p:cNvCxnSpPr>
              <a:endCxn id="15" idx="29"/>
            </p:cNvCxnSpPr>
            <p:nvPr/>
          </p:nvCxnSpPr>
          <p:spPr>
            <a:xfrm flipH="1" flipV="1">
              <a:off x="5204048" y="1493491"/>
              <a:ext cx="340060" cy="276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>
              <a:endCxn id="16" idx="12"/>
            </p:cNvCxnSpPr>
            <p:nvPr/>
          </p:nvCxnSpPr>
          <p:spPr>
            <a:xfrm flipV="1">
              <a:off x="5204048" y="1416659"/>
              <a:ext cx="352760" cy="76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>
              <a:stCxn id="16" idx="12"/>
              <a:endCxn id="15" idx="23"/>
            </p:cNvCxnSpPr>
            <p:nvPr/>
          </p:nvCxnSpPr>
          <p:spPr>
            <a:xfrm flipH="1" flipV="1">
              <a:off x="5242148" y="1271241"/>
              <a:ext cx="314660" cy="145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stCxn id="15" idx="23"/>
            </p:cNvCxnSpPr>
            <p:nvPr/>
          </p:nvCxnSpPr>
          <p:spPr>
            <a:xfrm flipV="1">
              <a:off x="5242148" y="1054687"/>
              <a:ext cx="409972" cy="216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9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Wilmes, Jan</dc:creator>
  <cp:lastModifiedBy>Wilmes, Jan</cp:lastModifiedBy>
  <cp:revision>1</cp:revision>
  <dcterms:created xsi:type="dcterms:W3CDTF">2016-04-20T15:36:01Z</dcterms:created>
  <dcterms:modified xsi:type="dcterms:W3CDTF">2016-04-20T15:36:59Z</dcterms:modified>
</cp:coreProperties>
</file>