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62" r:id="rId6"/>
    <p:sldId id="263" r:id="rId7"/>
    <p:sldId id="266" r:id="rId8"/>
    <p:sldId id="264" r:id="rId9"/>
    <p:sldId id="268" r:id="rId10"/>
    <p:sldId id="267"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0" d="100"/>
          <a:sy n="60" d="100"/>
        </p:scale>
        <p:origin x="60" y="12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3/15/2019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3/15/2019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Capstone Project	</a:t>
            </a:r>
            <a:endParaRPr lang="en-US" dirty="0"/>
          </a:p>
        </p:txBody>
      </p:sp>
      <p:sp>
        <p:nvSpPr>
          <p:cNvPr id="3" name="Subtitle 2"/>
          <p:cNvSpPr>
            <a:spLocks noGrp="1"/>
          </p:cNvSpPr>
          <p:nvPr>
            <p:ph type="subTitle" idx="1"/>
          </p:nvPr>
        </p:nvSpPr>
        <p:spPr/>
        <p:txBody>
          <a:bodyPr/>
          <a:lstStyle/>
          <a:p>
            <a:r>
              <a:rPr lang="en-US" dirty="0" smtClean="0"/>
              <a:t>Battle of </a:t>
            </a:r>
            <a:r>
              <a:rPr lang="en-US" dirty="0" err="1" smtClean="0"/>
              <a:t>Neighbourhoods</a:t>
            </a:r>
            <a:endParaRPr lang="en-US" dirty="0"/>
          </a:p>
        </p:txBody>
      </p:sp>
    </p:spTree>
    <p:extLst>
      <p:ext uri="{BB962C8B-B14F-4D97-AF65-F5344CB8AC3E}">
        <p14:creationId xmlns:p14="http://schemas.microsoft.com/office/powerpoint/2010/main" val="2217568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65006" y="871536"/>
            <a:ext cx="9949684" cy="5162130"/>
          </a:xfrm>
          <a:prstGeom prst="rect">
            <a:avLst/>
          </a:prstGeom>
        </p:spPr>
      </p:pic>
    </p:spTree>
    <p:extLst>
      <p:ext uri="{BB962C8B-B14F-4D97-AF65-F5344CB8AC3E}">
        <p14:creationId xmlns:p14="http://schemas.microsoft.com/office/powerpoint/2010/main" val="3545592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These clusters give as an overview of all the </a:t>
            </a:r>
            <a:r>
              <a:rPr lang="en-US" dirty="0" err="1" smtClean="0"/>
              <a:t>neighbourhoods</a:t>
            </a:r>
            <a:r>
              <a:rPr lang="en-US" dirty="0" smtClean="0"/>
              <a:t> that will have similar coffee shops in the area. Cluster 1 has the most similarities along with diversity. </a:t>
            </a:r>
            <a:endParaRPr lang="en-US" dirty="0"/>
          </a:p>
        </p:txBody>
      </p:sp>
    </p:spTree>
    <p:extLst>
      <p:ext uri="{BB962C8B-B14F-4D97-AF65-F5344CB8AC3E}">
        <p14:creationId xmlns:p14="http://schemas.microsoft.com/office/powerpoint/2010/main" val="1513694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The k-means clustering technique gives a good idea on what </a:t>
            </a:r>
            <a:r>
              <a:rPr lang="en-US" dirty="0" err="1" smtClean="0"/>
              <a:t>neighbourhoods</a:t>
            </a:r>
            <a:r>
              <a:rPr lang="en-US" dirty="0" smtClean="0"/>
              <a:t> these young </a:t>
            </a:r>
            <a:r>
              <a:rPr lang="en-US" dirty="0" err="1" smtClean="0"/>
              <a:t>millenials</a:t>
            </a:r>
            <a:r>
              <a:rPr lang="en-US" dirty="0" smtClean="0"/>
              <a:t> would like to move to based on the venues identified using Foursquare API. </a:t>
            </a:r>
          </a:p>
          <a:p>
            <a:r>
              <a:rPr lang="en-US" dirty="0" smtClean="0"/>
              <a:t>Cluster 1 </a:t>
            </a:r>
            <a:r>
              <a:rPr lang="en-US" dirty="0" err="1" smtClean="0"/>
              <a:t>neighbourhoods</a:t>
            </a:r>
            <a:r>
              <a:rPr lang="en-US" dirty="0" smtClean="0"/>
              <a:t> would be a great fit for relocation to make the transition easier </a:t>
            </a:r>
            <a:r>
              <a:rPr lang="en-US" smtClean="0"/>
              <a:t>when moving to a new city.</a:t>
            </a:r>
            <a:endParaRPr lang="en-US" dirty="0"/>
          </a:p>
        </p:txBody>
      </p:sp>
    </p:spTree>
    <p:extLst>
      <p:ext uri="{BB962C8B-B14F-4D97-AF65-F5344CB8AC3E}">
        <p14:creationId xmlns:p14="http://schemas.microsoft.com/office/powerpoint/2010/main" val="3080761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smtClean="0"/>
              <a:t>Relocation has become more and more common with the age of internet. Opportunities are now more accessible for people across the country and even the world. This project will review different </a:t>
            </a:r>
            <a:r>
              <a:rPr lang="en-US" dirty="0" err="1" smtClean="0"/>
              <a:t>neighbourhoods</a:t>
            </a:r>
            <a:r>
              <a:rPr lang="en-US" dirty="0" smtClean="0"/>
              <a:t>, and how we can use data to identify similar locations based on restaurants that were in your hometown. </a:t>
            </a:r>
            <a:endParaRPr lang="en-US" dirty="0"/>
          </a:p>
        </p:txBody>
      </p:sp>
    </p:spTree>
    <p:extLst>
      <p:ext uri="{BB962C8B-B14F-4D97-AF65-F5344CB8AC3E}">
        <p14:creationId xmlns:p14="http://schemas.microsoft.com/office/powerpoint/2010/main" val="2062215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a:t>Relocation is a common theme amongst young </a:t>
            </a:r>
            <a:r>
              <a:rPr lang="en-US" dirty="0" err="1"/>
              <a:t>millennials</a:t>
            </a:r>
            <a:r>
              <a:rPr lang="en-US" dirty="0"/>
              <a:t> today trying to pursue their careers nowadays. They will want to find similar types of </a:t>
            </a:r>
            <a:r>
              <a:rPr lang="en-US" dirty="0" err="1"/>
              <a:t>neighbourhoods</a:t>
            </a:r>
            <a:r>
              <a:rPr lang="en-US" dirty="0"/>
              <a:t> and restaurants that they are accustomed to in t heir hometowns. We will explore how clustering can be used to pinpoint the areas that they would like to live at.</a:t>
            </a:r>
          </a:p>
          <a:p>
            <a:endParaRPr lang="en-US" dirty="0"/>
          </a:p>
        </p:txBody>
      </p:sp>
    </p:spTree>
    <p:extLst>
      <p:ext uri="{BB962C8B-B14F-4D97-AF65-F5344CB8AC3E}">
        <p14:creationId xmlns:p14="http://schemas.microsoft.com/office/powerpoint/2010/main" val="4291762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a:t>This project will use Foursquare location data to identify comparable </a:t>
            </a:r>
            <a:r>
              <a:rPr lang="en-US" dirty="0" err="1"/>
              <a:t>neighbourhoods</a:t>
            </a:r>
            <a:r>
              <a:rPr lang="en-US" dirty="0"/>
              <a:t> based on restaurants and event data. Information will be gathered </a:t>
            </a:r>
            <a:r>
              <a:rPr lang="en-US" dirty="0" smtClean="0"/>
              <a:t>from </a:t>
            </a:r>
            <a:r>
              <a:rPr lang="en-US" dirty="0" smtClean="0">
                <a:hlinkClick r:id="rId2"/>
              </a:rPr>
              <a:t>https</a:t>
            </a:r>
            <a:r>
              <a:rPr lang="en-US" dirty="0">
                <a:hlinkClick r:id="rId2"/>
              </a:rPr>
              <a:t>://en.wikipedia.org/wiki/List_of_postal_codes_of_Canada:_M</a:t>
            </a:r>
            <a:r>
              <a:rPr lang="en-US" dirty="0"/>
              <a:t> which will be clustered for this project. </a:t>
            </a:r>
            <a:endParaRPr lang="en-US" dirty="0" smtClean="0"/>
          </a:p>
          <a:p>
            <a:r>
              <a:rPr lang="en-US" dirty="0" smtClean="0"/>
              <a:t>Clustering </a:t>
            </a:r>
            <a:r>
              <a:rPr lang="en-US" dirty="0"/>
              <a:t>will help solve what </a:t>
            </a:r>
            <a:r>
              <a:rPr lang="en-US" dirty="0" err="1"/>
              <a:t>neighbourhoods</a:t>
            </a:r>
            <a:r>
              <a:rPr lang="en-US" dirty="0"/>
              <a:t> that young </a:t>
            </a:r>
            <a:r>
              <a:rPr lang="en-US" dirty="0" err="1"/>
              <a:t>millennials</a:t>
            </a:r>
            <a:r>
              <a:rPr lang="en-US" dirty="0"/>
              <a:t> will like to relocate to based on their previous </a:t>
            </a:r>
            <a:r>
              <a:rPr lang="en-US" dirty="0" err="1"/>
              <a:t>neighbourhoods</a:t>
            </a:r>
            <a:r>
              <a:rPr lang="en-US" dirty="0" smtClean="0"/>
              <a:t>.</a:t>
            </a:r>
            <a:endParaRPr lang="en-US" dirty="0"/>
          </a:p>
        </p:txBody>
      </p:sp>
    </p:spTree>
    <p:extLst>
      <p:ext uri="{BB962C8B-B14F-4D97-AF65-F5344CB8AC3E}">
        <p14:creationId xmlns:p14="http://schemas.microsoft.com/office/powerpoint/2010/main" val="1468390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smtClean="0"/>
              <a:t>Collect Data</a:t>
            </a:r>
          </a:p>
          <a:p>
            <a:r>
              <a:rPr lang="en-US" dirty="0" smtClean="0"/>
              <a:t>Explore and Understand Data</a:t>
            </a:r>
          </a:p>
          <a:p>
            <a:r>
              <a:rPr lang="en-US" dirty="0" smtClean="0"/>
              <a:t>Clean and prepare Data</a:t>
            </a:r>
          </a:p>
          <a:p>
            <a:r>
              <a:rPr lang="en-US" dirty="0"/>
              <a:t>K-Means clustering to perform city segmentation</a:t>
            </a:r>
          </a:p>
          <a:p>
            <a:r>
              <a:rPr lang="en-US" dirty="0" smtClean="0"/>
              <a:t>Create models based on analysis</a:t>
            </a:r>
          </a:p>
          <a:p>
            <a:endParaRPr lang="en-US" dirty="0" smtClean="0"/>
          </a:p>
        </p:txBody>
      </p:sp>
    </p:spTree>
    <p:extLst>
      <p:ext uri="{BB962C8B-B14F-4D97-AF65-F5344CB8AC3E}">
        <p14:creationId xmlns:p14="http://schemas.microsoft.com/office/powerpoint/2010/main" val="4225148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Collected location data from Foursquare API interface.</a:t>
            </a:r>
          </a:p>
          <a:p>
            <a:r>
              <a:rPr lang="en-US" dirty="0" smtClean="0"/>
              <a:t>Extracted Postal Codes, Boroughs, </a:t>
            </a:r>
            <a:r>
              <a:rPr lang="en-US" dirty="0" err="1" smtClean="0"/>
              <a:t>Neighbourhoods</a:t>
            </a:r>
            <a:r>
              <a:rPr lang="en-US" dirty="0" smtClean="0"/>
              <a:t> in Toronto..</a:t>
            </a:r>
          </a:p>
          <a:p>
            <a:r>
              <a:rPr lang="en-US" dirty="0" smtClean="0"/>
              <a:t>Clustered </a:t>
            </a:r>
            <a:r>
              <a:rPr lang="en-US" dirty="0" err="1" smtClean="0"/>
              <a:t>neighbourhoods</a:t>
            </a:r>
            <a:r>
              <a:rPr lang="en-US" dirty="0" smtClean="0"/>
              <a:t> in order to find existing business establishments and venues in order to find similar </a:t>
            </a:r>
            <a:r>
              <a:rPr lang="en-US" dirty="0" err="1" smtClean="0"/>
              <a:t>neighbourhoods</a:t>
            </a:r>
            <a:r>
              <a:rPr lang="en-US" dirty="0" smtClean="0"/>
              <a:t> to their hometowns.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2142873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85975" y="1295400"/>
            <a:ext cx="8020050" cy="4267200"/>
          </a:xfrm>
          <a:prstGeom prst="rect">
            <a:avLst/>
          </a:prstGeom>
        </p:spPr>
      </p:pic>
    </p:spTree>
    <p:extLst>
      <p:ext uri="{BB962C8B-B14F-4D97-AF65-F5344CB8AC3E}">
        <p14:creationId xmlns:p14="http://schemas.microsoft.com/office/powerpoint/2010/main" val="1322030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Clusters</a:t>
            </a:r>
            <a:endParaRPr lang="en-US" dirty="0"/>
          </a:p>
        </p:txBody>
      </p:sp>
      <p:sp>
        <p:nvSpPr>
          <p:cNvPr id="3" name="Content Placeholder 2"/>
          <p:cNvSpPr>
            <a:spLocks noGrp="1"/>
          </p:cNvSpPr>
          <p:nvPr>
            <p:ph idx="1"/>
          </p:nvPr>
        </p:nvSpPr>
        <p:spPr/>
        <p:txBody>
          <a:bodyPr>
            <a:normAutofit/>
          </a:bodyPr>
          <a:lstStyle/>
          <a:p>
            <a:r>
              <a:rPr lang="en-US" sz="2000" dirty="0" smtClean="0"/>
              <a:t>Cluster 1 – 13 </a:t>
            </a:r>
            <a:r>
              <a:rPr lang="en-US" sz="2000" dirty="0" err="1" smtClean="0"/>
              <a:t>Neighbourhoods</a:t>
            </a:r>
            <a:r>
              <a:rPr lang="en-US" sz="2000" dirty="0"/>
              <a:t> </a:t>
            </a:r>
            <a:r>
              <a:rPr lang="en-US" sz="2000" dirty="0" smtClean="0"/>
              <a:t>with most common venue being 9 coffee shops </a:t>
            </a:r>
          </a:p>
          <a:p>
            <a:r>
              <a:rPr lang="en-US" sz="2000" dirty="0" smtClean="0"/>
              <a:t>Cluster 2 – 1 </a:t>
            </a:r>
            <a:r>
              <a:rPr lang="en-US" sz="2000" dirty="0" err="1" smtClean="0"/>
              <a:t>Neighbourhood</a:t>
            </a:r>
            <a:r>
              <a:rPr lang="en-US" sz="2000" dirty="0" smtClean="0"/>
              <a:t> with 1 similar coffee shop</a:t>
            </a:r>
          </a:p>
          <a:p>
            <a:r>
              <a:rPr lang="en-US" sz="2000" dirty="0" smtClean="0"/>
              <a:t>Cluster 3 – 1 </a:t>
            </a:r>
            <a:r>
              <a:rPr lang="en-US" sz="2000" dirty="0" err="1" smtClean="0"/>
              <a:t>Neighbourhood</a:t>
            </a:r>
            <a:r>
              <a:rPr lang="en-US" sz="2000" dirty="0" smtClean="0"/>
              <a:t> with 1 similar coffee shop</a:t>
            </a:r>
          </a:p>
          <a:p>
            <a:r>
              <a:rPr lang="en-US" sz="2000" dirty="0" smtClean="0"/>
              <a:t>Cluster 4 – 2 </a:t>
            </a:r>
            <a:r>
              <a:rPr lang="en-US" sz="2000" dirty="0" err="1" smtClean="0"/>
              <a:t>Neighbourhoods</a:t>
            </a:r>
            <a:r>
              <a:rPr lang="en-US" sz="2000" dirty="0" smtClean="0"/>
              <a:t> with 1 similar grocery store and 1 café </a:t>
            </a:r>
          </a:p>
          <a:p>
            <a:r>
              <a:rPr lang="en-US" sz="2000" dirty="0" smtClean="0"/>
              <a:t>Cluster 5 – 1 </a:t>
            </a:r>
            <a:r>
              <a:rPr lang="en-US" sz="2000" dirty="0" err="1" smtClean="0"/>
              <a:t>Neighbourhood</a:t>
            </a:r>
            <a:r>
              <a:rPr lang="en-US" sz="2000" dirty="0" smtClean="0"/>
              <a:t> with 1 similar coffee shop</a:t>
            </a:r>
            <a:endParaRPr lang="en-US" sz="2000" dirty="0"/>
          </a:p>
        </p:txBody>
      </p:sp>
    </p:spTree>
    <p:extLst>
      <p:ext uri="{BB962C8B-B14F-4D97-AF65-F5344CB8AC3E}">
        <p14:creationId xmlns:p14="http://schemas.microsoft.com/office/powerpoint/2010/main" val="9174755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578773" y="775730"/>
            <a:ext cx="7860750" cy="2282214"/>
          </a:xfrm>
          <a:prstGeom prst="rect">
            <a:avLst/>
          </a:prstGeom>
        </p:spPr>
      </p:pic>
      <p:pic>
        <p:nvPicPr>
          <p:cNvPr id="7" name="Picture 6"/>
          <p:cNvPicPr>
            <a:picLocks noChangeAspect="1"/>
          </p:cNvPicPr>
          <p:nvPr/>
        </p:nvPicPr>
        <p:blipFill>
          <a:blip r:embed="rId3"/>
          <a:stretch>
            <a:fillRect/>
          </a:stretch>
        </p:blipFill>
        <p:spPr>
          <a:xfrm>
            <a:off x="3578773" y="3263766"/>
            <a:ext cx="7860749" cy="401455"/>
          </a:xfrm>
          <a:prstGeom prst="rect">
            <a:avLst/>
          </a:prstGeom>
        </p:spPr>
      </p:pic>
      <p:pic>
        <p:nvPicPr>
          <p:cNvPr id="8" name="Picture 7"/>
          <p:cNvPicPr>
            <a:picLocks noChangeAspect="1"/>
          </p:cNvPicPr>
          <p:nvPr/>
        </p:nvPicPr>
        <p:blipFill>
          <a:blip r:embed="rId4"/>
          <a:stretch>
            <a:fillRect/>
          </a:stretch>
        </p:blipFill>
        <p:spPr>
          <a:xfrm>
            <a:off x="3578773" y="3899060"/>
            <a:ext cx="7860749" cy="424820"/>
          </a:xfrm>
          <a:prstGeom prst="rect">
            <a:avLst/>
          </a:prstGeom>
        </p:spPr>
      </p:pic>
      <p:pic>
        <p:nvPicPr>
          <p:cNvPr id="9" name="Picture 8"/>
          <p:cNvPicPr>
            <a:picLocks noChangeAspect="1"/>
          </p:cNvPicPr>
          <p:nvPr/>
        </p:nvPicPr>
        <p:blipFill>
          <a:blip r:embed="rId5"/>
          <a:stretch>
            <a:fillRect/>
          </a:stretch>
        </p:blipFill>
        <p:spPr>
          <a:xfrm>
            <a:off x="3578773" y="4630611"/>
            <a:ext cx="7860749" cy="549040"/>
          </a:xfrm>
          <a:prstGeom prst="rect">
            <a:avLst/>
          </a:prstGeom>
        </p:spPr>
      </p:pic>
      <p:pic>
        <p:nvPicPr>
          <p:cNvPr id="10" name="Picture 9"/>
          <p:cNvPicPr>
            <a:picLocks noChangeAspect="1"/>
          </p:cNvPicPr>
          <p:nvPr/>
        </p:nvPicPr>
        <p:blipFill>
          <a:blip r:embed="rId6"/>
          <a:stretch>
            <a:fillRect/>
          </a:stretch>
        </p:blipFill>
        <p:spPr>
          <a:xfrm>
            <a:off x="3578773" y="5385473"/>
            <a:ext cx="7860749" cy="445442"/>
          </a:xfrm>
          <a:prstGeom prst="rect">
            <a:avLst/>
          </a:prstGeom>
        </p:spPr>
      </p:pic>
      <p:sp>
        <p:nvSpPr>
          <p:cNvPr id="11" name="TextBox 10"/>
          <p:cNvSpPr txBox="1"/>
          <p:nvPr/>
        </p:nvSpPr>
        <p:spPr>
          <a:xfrm>
            <a:off x="1637364" y="1732171"/>
            <a:ext cx="1117600" cy="369332"/>
          </a:xfrm>
          <a:prstGeom prst="rect">
            <a:avLst/>
          </a:prstGeom>
          <a:noFill/>
        </p:spPr>
        <p:txBody>
          <a:bodyPr wrap="square" rtlCol="0">
            <a:spAutoFit/>
          </a:bodyPr>
          <a:lstStyle/>
          <a:p>
            <a:r>
              <a:rPr lang="en-US" dirty="0" smtClean="0"/>
              <a:t>Cluster 1</a:t>
            </a:r>
            <a:endParaRPr lang="en-US" dirty="0"/>
          </a:p>
        </p:txBody>
      </p:sp>
      <p:sp>
        <p:nvSpPr>
          <p:cNvPr id="12" name="TextBox 11"/>
          <p:cNvSpPr txBox="1"/>
          <p:nvPr/>
        </p:nvSpPr>
        <p:spPr>
          <a:xfrm>
            <a:off x="1637364" y="3373297"/>
            <a:ext cx="1117600" cy="369332"/>
          </a:xfrm>
          <a:prstGeom prst="rect">
            <a:avLst/>
          </a:prstGeom>
          <a:noFill/>
        </p:spPr>
        <p:txBody>
          <a:bodyPr wrap="square" rtlCol="0">
            <a:spAutoFit/>
          </a:bodyPr>
          <a:lstStyle/>
          <a:p>
            <a:r>
              <a:rPr lang="en-US" dirty="0" smtClean="0"/>
              <a:t>Cluster 2</a:t>
            </a:r>
            <a:endParaRPr lang="en-US" dirty="0"/>
          </a:p>
        </p:txBody>
      </p:sp>
      <p:sp>
        <p:nvSpPr>
          <p:cNvPr id="13" name="TextBox 12"/>
          <p:cNvSpPr txBox="1"/>
          <p:nvPr/>
        </p:nvSpPr>
        <p:spPr>
          <a:xfrm>
            <a:off x="1637364" y="3954548"/>
            <a:ext cx="1117600" cy="369332"/>
          </a:xfrm>
          <a:prstGeom prst="rect">
            <a:avLst/>
          </a:prstGeom>
          <a:noFill/>
        </p:spPr>
        <p:txBody>
          <a:bodyPr wrap="square" rtlCol="0">
            <a:spAutoFit/>
          </a:bodyPr>
          <a:lstStyle/>
          <a:p>
            <a:r>
              <a:rPr lang="en-US" dirty="0" smtClean="0"/>
              <a:t>Cluster 3</a:t>
            </a:r>
            <a:endParaRPr lang="en-US" dirty="0"/>
          </a:p>
        </p:txBody>
      </p:sp>
      <p:sp>
        <p:nvSpPr>
          <p:cNvPr id="14" name="TextBox 13"/>
          <p:cNvSpPr txBox="1"/>
          <p:nvPr/>
        </p:nvSpPr>
        <p:spPr>
          <a:xfrm>
            <a:off x="1637364" y="4720465"/>
            <a:ext cx="1117600" cy="369332"/>
          </a:xfrm>
          <a:prstGeom prst="rect">
            <a:avLst/>
          </a:prstGeom>
          <a:noFill/>
        </p:spPr>
        <p:txBody>
          <a:bodyPr wrap="square" rtlCol="0">
            <a:spAutoFit/>
          </a:bodyPr>
          <a:lstStyle/>
          <a:p>
            <a:r>
              <a:rPr lang="en-US" dirty="0" smtClean="0"/>
              <a:t>Cluster 4</a:t>
            </a:r>
            <a:endParaRPr lang="en-US" dirty="0"/>
          </a:p>
        </p:txBody>
      </p:sp>
      <p:sp>
        <p:nvSpPr>
          <p:cNvPr id="15" name="TextBox 14"/>
          <p:cNvSpPr txBox="1"/>
          <p:nvPr/>
        </p:nvSpPr>
        <p:spPr>
          <a:xfrm>
            <a:off x="1637364" y="5423528"/>
            <a:ext cx="1117600" cy="369332"/>
          </a:xfrm>
          <a:prstGeom prst="rect">
            <a:avLst/>
          </a:prstGeom>
          <a:noFill/>
        </p:spPr>
        <p:txBody>
          <a:bodyPr wrap="square" rtlCol="0">
            <a:spAutoFit/>
          </a:bodyPr>
          <a:lstStyle/>
          <a:p>
            <a:r>
              <a:rPr lang="en-US" dirty="0" smtClean="0"/>
              <a:t>Cluster 5</a:t>
            </a:r>
            <a:endParaRPr lang="en-US" dirty="0"/>
          </a:p>
        </p:txBody>
      </p:sp>
    </p:spTree>
    <p:extLst>
      <p:ext uri="{BB962C8B-B14F-4D97-AF65-F5344CB8AC3E}">
        <p14:creationId xmlns:p14="http://schemas.microsoft.com/office/powerpoint/2010/main" val="365755502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112</TotalTime>
  <Words>386</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Garamond</vt:lpstr>
      <vt:lpstr>Organic</vt:lpstr>
      <vt:lpstr>Capstone Project </vt:lpstr>
      <vt:lpstr>Background</vt:lpstr>
      <vt:lpstr>Problem</vt:lpstr>
      <vt:lpstr>Data</vt:lpstr>
      <vt:lpstr>Methodology</vt:lpstr>
      <vt:lpstr>Results</vt:lpstr>
      <vt:lpstr>PowerPoint Presentation</vt:lpstr>
      <vt:lpstr>Clusters</vt:lpstr>
      <vt:lpstr>PowerPoint Presentation</vt:lpstr>
      <vt:lpstr>PowerPoint Presentation</vt:lpstr>
      <vt:lpstr>Discussion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Ho, Melissa</dc:creator>
  <cp:lastModifiedBy>Ho, Melissa</cp:lastModifiedBy>
  <cp:revision>7</cp:revision>
  <dcterms:created xsi:type="dcterms:W3CDTF">2019-03-15T16:45:42Z</dcterms:created>
  <dcterms:modified xsi:type="dcterms:W3CDTF">2019-03-15T18:37:48Z</dcterms:modified>
</cp:coreProperties>
</file>