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3432-41BD-424C-83B9-9AACB0F20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01A8-5959-411E-AE84-EE348BE37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1DC0-A2AC-4BDE-94D7-3FEDB026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8136-68C9-47B6-8AD0-1714874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0550-3EAC-4155-8316-34D26EE2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1473-C8E0-4FDC-BBAE-70BFA7A8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F5DA-C179-4E3D-84BA-17B3AA1CC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41B-FFD2-446B-8CCB-BCD07470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1791-4F60-4457-8DA0-BCDBE7AD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AD61-E71A-4004-B0F2-A4A8218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43602-D0DD-4D4F-8840-B912B414D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296DD-5355-4E3F-B2B9-96D910C2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6189-0F7B-4AC8-8185-3A0ABCB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53EE-A67A-42BE-91B8-F8DF0C0E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12F6-677C-493D-87C8-9E4DBFBD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3D2C-C7A9-4D45-96F0-A98B39B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FCC-3643-42E0-8213-3C2E1450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C220-D6F8-4209-B04F-D11C13A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43D5-DA29-44EE-ADE9-DB36D33B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7BA4-527E-4F37-88C2-CFDEC8B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5C12-6F87-4A73-B7C3-147700F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C07A-C186-4EBB-BF6B-9A4E4ADB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54B-7B16-4AB0-93CD-F6FA346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5577-51A0-49F0-BF3E-F54419F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0D01-3985-45D4-B258-56CA1F1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287-6D62-4CFC-B6B9-FB2C17F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3BA-7762-4740-9076-11913B31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59641-2B1B-48DD-A5AC-4D0708FB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46E0-0FD6-41F8-94E9-6C7FAC96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B1B0-E6C0-4BDB-BD30-627A038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8907-5330-4482-8C04-E2A832C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9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42E9-7088-49CA-B04C-F74FBD8C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3D10-82B8-4FDB-8522-2FED0944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AB96-D7D5-4F2A-9594-79037E72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13E02-634F-4D24-B882-E10F8C9A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8E87-03FC-49D6-92E0-B1C1CE1B1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4743-F7A3-4A41-9EB6-9AF09A4D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8048-9FB5-47B3-A261-1335F31B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2A73-BFCC-4165-B3BD-A715C78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63E7-8A5F-49BC-8630-6563CEA4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AAD1-EEA1-49F4-830A-4931115F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858F-4672-46D3-A75C-69CA87F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18DF1-077B-42AA-9979-F27F6EEB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83DD6-19BB-4D0A-B759-9A00BC6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922B9-4426-47A1-B174-786798C9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E13C-B6C2-48EE-88E7-E74FCAF1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9523-6B45-48A6-81E7-A06931F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30C1-06FC-487F-997D-F3A24AA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8E46-690C-4873-B42C-EF9EA344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5D81-9B5C-4087-BBE3-F54E933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2B35-F7A2-4E50-9CC4-0B77D84C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0368-DC02-4B1C-87F6-C19F6D5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EE8C-10AF-4DF4-8FBF-5F604C65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A3A3A-3F23-4442-9226-29EE24B8C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C5BDE-D881-48CB-9982-9F99EBEC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B751-91E4-46FE-BE00-7EAEA367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EBD17-1FD1-4922-91A9-0F19CCD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C732F-751C-483A-B007-6BC2063D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6FF9-D019-4BB6-8646-13950541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5801-EEE1-4516-A03A-1B5D3F74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85C3-5875-4AC5-B814-892B6665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205C-C10E-400C-83CF-0CDA620777A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58DD-36D6-4FC5-9D1A-F267E3363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8C8B-507A-4720-A1F4-E662FB5C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1209-EAA1-476D-A6B0-75AF8F9A4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057C-AA78-4E81-BE53-15F2B2FF2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7E59-609C-4A70-AF44-61A2E56CA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Mitchell Hogan</a:t>
            </a:r>
          </a:p>
        </p:txBody>
      </p:sp>
    </p:spTree>
    <p:extLst>
      <p:ext uri="{BB962C8B-B14F-4D97-AF65-F5344CB8AC3E}">
        <p14:creationId xmlns:p14="http://schemas.microsoft.com/office/powerpoint/2010/main" val="2769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478B-3048-4A2E-B266-12B6FCF3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77A3-9398-46B8-B632-E08DB2452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Regression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71FE6E-423C-4E38-90FC-E78138DD6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489637"/>
            <a:ext cx="5157787" cy="28429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E3510-D7B0-46FF-BE7D-F29566448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Lasso Regression 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25844A-EBF1-4CA8-97F9-722AA61E66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20635"/>
            <a:ext cx="5183188" cy="3172239"/>
          </a:xfrm>
        </p:spPr>
      </p:pic>
    </p:spTree>
    <p:extLst>
      <p:ext uri="{BB962C8B-B14F-4D97-AF65-F5344CB8AC3E}">
        <p14:creationId xmlns:p14="http://schemas.microsoft.com/office/powerpoint/2010/main" val="30896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6F9-0230-4541-BFFB-9B7F77EA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Regression-Linear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955AC7-1CC4-435C-9557-AD24D46F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230"/>
            <a:ext cx="11750657" cy="3040999"/>
          </a:xfrm>
        </p:spPr>
      </p:pic>
    </p:spTree>
    <p:extLst>
      <p:ext uri="{BB962C8B-B14F-4D97-AF65-F5344CB8AC3E}">
        <p14:creationId xmlns:p14="http://schemas.microsoft.com/office/powerpoint/2010/main" val="150792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FF93-186A-4C98-9AA3-546EF749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521F-7C0E-42D4-AF2B-C6391992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Classification  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0CA9B1-D6F5-4BE3-9597-AFFC17AFA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45156"/>
            <a:ext cx="5157787" cy="26044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27DA7-A78C-4B10-9986-E918D47D3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A0E970-86DE-4E38-89D8-CD7569CC86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6601"/>
            <a:ext cx="5183188" cy="3021535"/>
          </a:xfrm>
        </p:spPr>
      </p:pic>
    </p:spTree>
    <p:extLst>
      <p:ext uri="{BB962C8B-B14F-4D97-AF65-F5344CB8AC3E}">
        <p14:creationId xmlns:p14="http://schemas.microsoft.com/office/powerpoint/2010/main" val="56189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AC13-B6F7-47A0-A8A5-AC1F9D0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22B2-4C41-4D81-AEA0-B49D2C31E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D0D7F02-27F9-4EEE-A9BA-BD686BC44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5484"/>
            <a:ext cx="5157787" cy="29037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A336-28FD-4A19-89BB-0F038FBC6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3DAB5E1-A2BB-4C8B-9233-ACF53D1A5E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4418"/>
            <a:ext cx="5183188" cy="3405901"/>
          </a:xfrm>
        </p:spPr>
      </p:pic>
    </p:spTree>
    <p:extLst>
      <p:ext uri="{BB962C8B-B14F-4D97-AF65-F5344CB8AC3E}">
        <p14:creationId xmlns:p14="http://schemas.microsoft.com/office/powerpoint/2010/main" val="41056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C5AD-B437-4F48-AFB1-181DE141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87AA6-2DAD-4C82-A336-39783C7A9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 clustering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9F7671-D95F-4C4A-8862-82B62ECB2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26648"/>
            <a:ext cx="5157787" cy="3641442"/>
          </a:xfrm>
        </p:spPr>
      </p:pic>
      <p:pic>
        <p:nvPicPr>
          <p:cNvPr id="10" name="Content Placeholder 9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D15B3076-B89C-487A-A7C7-60E18442F9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837204"/>
            <a:ext cx="5183188" cy="3588360"/>
          </a:xfrm>
        </p:spPr>
      </p:pic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CF09D68-63D9-4582-9739-82E007C9C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365125"/>
            <a:ext cx="4627138" cy="24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038-C738-4217-A4DB-0376BFC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32A5C0-C30F-42EC-948F-6AF26263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4" y="2013418"/>
            <a:ext cx="10082046" cy="4172230"/>
          </a:xfrm>
        </p:spPr>
      </p:pic>
    </p:spTree>
    <p:extLst>
      <p:ext uri="{BB962C8B-B14F-4D97-AF65-F5344CB8AC3E}">
        <p14:creationId xmlns:p14="http://schemas.microsoft.com/office/powerpoint/2010/main" val="41639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Data Mining</vt:lpstr>
      <vt:lpstr>Regression</vt:lpstr>
      <vt:lpstr>Regression-Linear</vt:lpstr>
      <vt:lpstr>Classification </vt:lpstr>
      <vt:lpstr>Classification </vt:lpstr>
      <vt:lpstr>Clustering</vt:lpstr>
      <vt:lpstr>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Mining</dc:title>
  <dc:creator>Mitchell Hogan</dc:creator>
  <cp:lastModifiedBy>Mitchell Hogan</cp:lastModifiedBy>
  <cp:revision>3</cp:revision>
  <dcterms:created xsi:type="dcterms:W3CDTF">2018-12-06T05:02:32Z</dcterms:created>
  <dcterms:modified xsi:type="dcterms:W3CDTF">2018-12-06T05:55:47Z</dcterms:modified>
</cp:coreProperties>
</file>