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E3D"/>
    <a:srgbClr val="50B025"/>
    <a:srgbClr val="5C2D91"/>
    <a:srgbClr val="000000"/>
    <a:srgbClr val="004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1B2AB-3FF9-4761-8D54-D8B61B759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B9D8C4-6280-444B-8808-5D369F6A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EF2910-8C20-42D0-8F95-A2816AFB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9A5098-1094-4378-B0A7-B0F8B87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C10CEE-31E4-44D5-B193-A4E41027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7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BA3F0-2E8E-4DFF-8A9A-AF4763B6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0A1AF92-19F6-4295-96ED-4AB1DC7C7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48AA41-8D7A-4E1F-8A19-ACA027DC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EFF565-29DF-4ABD-92FE-E36B2F71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A6C8219-427F-436B-91FB-B187A796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88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8C4D094-1206-473C-8547-79B1D1FC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C038EFB-FA93-4E25-A6BD-3AAD7864E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18FEB5-0EEC-42C7-AB82-8D1869BD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6891C8-FCB3-40E8-AA82-07AB153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939515-D1BF-431F-9AE2-147304F0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7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378D69-5825-4B4C-A017-13E58EE5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2EA8D77-2022-4609-8246-06A9D903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648A35-5415-4BF8-9D80-AD0AF518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60AFBE-9E7A-4EFC-A03E-C91C7260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1BBB0C-7C6F-4D2B-BFFB-2D32E70B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63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C41EF5-456B-41C6-9594-F1255B41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5729ED9-7B43-4DF3-94CD-8A1B3AF3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8BA168-EC82-44EA-94E7-DD9FABD0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A1988F-F7B9-4785-886D-9819F6F6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5FB12D-75CE-498C-96C6-56EF2248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3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D4D34-2480-4720-807F-325BE985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5E48488-CAD5-47EC-943A-927EF3F5B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74000D2-2C4E-4CCE-B7A1-62B7F6628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1088393-4483-4E67-A174-4F944E4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0722AA-47C8-45C7-8661-8ED7E5E7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E0C29C4-9258-4924-B7B2-CE4B7AEE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74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DAC222-408A-42F2-A47A-636C2AC4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C6FFE69-ADAE-4D5C-A9E2-726450594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BE1C31C-FE5D-4854-902F-3F6B51EE6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0D165895-CA4D-4823-B1B2-4554C3E7A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8A062F44-3F9C-4D5A-B15F-23F0108C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E6A2119-E258-4E16-AEA5-F5651BBB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479A48-DEE0-4071-AE3B-9C04496B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97B5544-DB66-4B67-B02E-C46CB658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5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391E6D-03DE-479C-8E9B-74EC74B5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5D85760-D17D-4CAB-8E9A-01B465F6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8CC751B-90A0-4EA4-A908-4E7FF55A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73CF7DD-09F9-4074-AC82-15BB714A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62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7B5AD10-0723-43B5-84AD-C8DA65A0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3BD9A69-7A95-4895-9F43-42755AA6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00776E-C8DA-48EE-A1AB-A3CF1111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733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7C3BC4-240D-4116-9180-D7B72C17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4072E49-A6F2-46DE-9BCE-9C078869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9FD3A162-2032-469A-8A6A-689B0D3EE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8330525-F8DB-4686-A41A-A32C1B19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A5BD5E-5C88-42D5-B294-7062296F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026A944-8347-40C3-9FA9-3E310C46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34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38B0FB-4A73-4B53-A894-DF69FB75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57FA538-CC6F-47B6-A627-8F20664B3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7C6A597-1457-4F26-AEC7-038DFB9A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EB200A-347C-4932-B234-C907AB97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6A4028-E79F-4650-803E-7049911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103BB98-8539-4E1C-A775-E26BC02D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72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B352C8B-AA54-4980-93B3-F4A1E26A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2924ED7-48D9-4D6E-98BF-EBC5EB2F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3C5111-F95F-4467-86E8-3BA7AB804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AF7E-EEED-409B-A17E-58F97852480E}" type="datetimeFigureOut">
              <a:rPr lang="cs-CZ" smtClean="0"/>
              <a:t>21.10.2018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FACC46-3CA5-45D7-B14B-55669C672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B23BFE-4D4C-481A-B235-BA47A5792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58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C3D37696-1839-4A2B-BAEB-7FC7BAAC7304}"/>
              </a:ext>
            </a:extLst>
          </p:cNvPr>
          <p:cNvSpPr/>
          <p:nvPr/>
        </p:nvSpPr>
        <p:spPr>
          <a:xfrm>
            <a:off x="402672" y="251669"/>
            <a:ext cx="11417415" cy="41431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dirty="0"/>
              <a:t>ASP.NET CORE MODULES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293C6901-D4F9-4E3B-9472-B5D3164D3C77}"/>
              </a:ext>
            </a:extLst>
          </p:cNvPr>
          <p:cNvSpPr/>
          <p:nvPr/>
        </p:nvSpPr>
        <p:spPr>
          <a:xfrm>
            <a:off x="592474" y="3717721"/>
            <a:ext cx="1698772" cy="28676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MVC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9A4851F-EB15-4127-AB3A-CD5DD0902B6F}"/>
              </a:ext>
            </a:extLst>
          </p:cNvPr>
          <p:cNvSpPr/>
          <p:nvPr/>
        </p:nvSpPr>
        <p:spPr>
          <a:xfrm>
            <a:off x="2454130" y="3717721"/>
            <a:ext cx="1698772" cy="28676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RAZOR PAGES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C551B98-034B-419F-9896-A9D0121508C2}"/>
              </a:ext>
            </a:extLst>
          </p:cNvPr>
          <p:cNvSpPr/>
          <p:nvPr/>
        </p:nvSpPr>
        <p:spPr>
          <a:xfrm>
            <a:off x="4315786" y="3717721"/>
            <a:ext cx="1698772" cy="28676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WEB API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A4D18F41-86CC-4F25-8E77-A6E484CF1862}"/>
              </a:ext>
            </a:extLst>
          </p:cNvPr>
          <p:cNvSpPr/>
          <p:nvPr/>
        </p:nvSpPr>
        <p:spPr>
          <a:xfrm>
            <a:off x="6177442" y="3717721"/>
            <a:ext cx="1698772" cy="28676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EF CORE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700C2016-260E-4344-9798-DD195FEAFE9A}"/>
              </a:ext>
            </a:extLst>
          </p:cNvPr>
          <p:cNvSpPr/>
          <p:nvPr/>
        </p:nvSpPr>
        <p:spPr>
          <a:xfrm>
            <a:off x="9900754" y="3717721"/>
            <a:ext cx="1698772" cy="28676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SIGNALR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BE52D8D3-9066-49FC-8C50-F5519CE8E00E}"/>
              </a:ext>
            </a:extLst>
          </p:cNvPr>
          <p:cNvSpPr/>
          <p:nvPr/>
        </p:nvSpPr>
        <p:spPr>
          <a:xfrm>
            <a:off x="8039098" y="3717721"/>
            <a:ext cx="1698772" cy="28676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TESTING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F872235E-D520-4467-A080-3E7CA05106F4}"/>
              </a:ext>
            </a:extLst>
          </p:cNvPr>
          <p:cNvSpPr/>
          <p:nvPr/>
        </p:nvSpPr>
        <p:spPr>
          <a:xfrm>
            <a:off x="592474" y="1052119"/>
            <a:ext cx="1698772" cy="13265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HOSTING</a:t>
            </a:r>
          </a:p>
          <a:p>
            <a:pPr algn="ctr"/>
            <a:endParaRPr lang="cs-CZ" sz="1400" dirty="0"/>
          </a:p>
          <a:p>
            <a:pPr algn="ctr"/>
            <a:r>
              <a:rPr lang="cs-CZ" sz="1400" dirty="0"/>
              <a:t>SERVERS</a:t>
            </a:r>
          </a:p>
          <a:p>
            <a:pPr algn="ctr"/>
            <a:endParaRPr lang="cs-CZ" sz="1400" dirty="0"/>
          </a:p>
          <a:p>
            <a:pPr algn="ctr"/>
            <a:r>
              <a:rPr lang="cs-CZ" sz="1400" dirty="0"/>
              <a:t>DEPLOYMENT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AAD5FE75-9687-48C7-B35F-0BE5DD049E57}"/>
              </a:ext>
            </a:extLst>
          </p:cNvPr>
          <p:cNvSpPr/>
          <p:nvPr/>
        </p:nvSpPr>
        <p:spPr>
          <a:xfrm>
            <a:off x="6177442" y="1047227"/>
            <a:ext cx="1698772" cy="5844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DEPENDENCY INJECTION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71DA0D42-E6D3-4F7D-BF36-F46A9255DF9F}"/>
              </a:ext>
            </a:extLst>
          </p:cNvPr>
          <p:cNvSpPr/>
          <p:nvPr/>
        </p:nvSpPr>
        <p:spPr>
          <a:xfrm>
            <a:off x="4315786" y="1052119"/>
            <a:ext cx="1698772" cy="5844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LOGGING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8C347FC6-030A-4BD8-80F0-811807317FFA}"/>
              </a:ext>
            </a:extLst>
          </p:cNvPr>
          <p:cNvSpPr/>
          <p:nvPr/>
        </p:nvSpPr>
        <p:spPr>
          <a:xfrm>
            <a:off x="2454130" y="1055616"/>
            <a:ext cx="1698772" cy="5844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CONFIGURATION</a:t>
            </a:r>
          </a:p>
          <a:p>
            <a:pPr algn="ctr"/>
            <a:r>
              <a:rPr lang="cs-CZ" sz="1400" dirty="0"/>
              <a:t>OPTIONS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13420E51-725E-4AA5-8BBF-7AD78857C2DA}"/>
              </a:ext>
            </a:extLst>
          </p:cNvPr>
          <p:cNvSpPr/>
          <p:nvPr/>
        </p:nvSpPr>
        <p:spPr>
          <a:xfrm>
            <a:off x="8039098" y="1052118"/>
            <a:ext cx="1698772" cy="5844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LOCALIZATION</a:t>
            </a:r>
          </a:p>
          <a:p>
            <a:pPr algn="ctr"/>
            <a:r>
              <a:rPr lang="cs-CZ" sz="1400" dirty="0"/>
              <a:t>GLOBALIZATION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16E6FD4A-E823-4B7B-8556-E95C9DC1F209}"/>
              </a:ext>
            </a:extLst>
          </p:cNvPr>
          <p:cNvSpPr/>
          <p:nvPr/>
        </p:nvSpPr>
        <p:spPr>
          <a:xfrm>
            <a:off x="9900754" y="1052117"/>
            <a:ext cx="1698772" cy="5844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REQUEST </a:t>
            </a:r>
          </a:p>
          <a:p>
            <a:pPr algn="ctr"/>
            <a:r>
              <a:rPr lang="cs-CZ" sz="1400" dirty="0"/>
              <a:t>FEATURES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E93B6807-0A8C-4377-8095-9965944A9973}"/>
              </a:ext>
            </a:extLst>
          </p:cNvPr>
          <p:cNvSpPr/>
          <p:nvPr/>
        </p:nvSpPr>
        <p:spPr>
          <a:xfrm>
            <a:off x="4315786" y="1794193"/>
            <a:ext cx="1698772" cy="5844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ERROR HANDLING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592B0D62-B5E7-4446-89BC-DB518BDF66EA}"/>
              </a:ext>
            </a:extLst>
          </p:cNvPr>
          <p:cNvSpPr/>
          <p:nvPr/>
        </p:nvSpPr>
        <p:spPr>
          <a:xfrm>
            <a:off x="8039098" y="1794192"/>
            <a:ext cx="3560428" cy="13702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IDENTITY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21A58B13-E500-467C-BCFE-A2B89B297B7D}"/>
              </a:ext>
            </a:extLst>
          </p:cNvPr>
          <p:cNvSpPr/>
          <p:nvPr/>
        </p:nvSpPr>
        <p:spPr>
          <a:xfrm>
            <a:off x="6177442" y="1801011"/>
            <a:ext cx="1698772" cy="5844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STATIC FILES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B10190D4-9D5E-4A02-BB36-A9D5880E9D02}"/>
              </a:ext>
            </a:extLst>
          </p:cNvPr>
          <p:cNvSpPr/>
          <p:nvPr/>
        </p:nvSpPr>
        <p:spPr>
          <a:xfrm>
            <a:off x="592474" y="2579962"/>
            <a:ext cx="5422084" cy="5844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MIDDLEWARES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32EF3E7E-4288-41A6-AFE5-6BC5EB483E17}"/>
              </a:ext>
            </a:extLst>
          </p:cNvPr>
          <p:cNvSpPr/>
          <p:nvPr/>
        </p:nvSpPr>
        <p:spPr>
          <a:xfrm>
            <a:off x="771787" y="4225778"/>
            <a:ext cx="5066950" cy="3881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BINDING</a:t>
            </a: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4F73923-841B-4B66-8017-86E64503F930}"/>
              </a:ext>
            </a:extLst>
          </p:cNvPr>
          <p:cNvSpPr/>
          <p:nvPr/>
        </p:nvSpPr>
        <p:spPr>
          <a:xfrm>
            <a:off x="771786" y="4673889"/>
            <a:ext cx="5066950" cy="3881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VALIDATION</a:t>
            </a: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62A9314B-8C46-407B-8F6B-E550874E5C15}"/>
              </a:ext>
            </a:extLst>
          </p:cNvPr>
          <p:cNvSpPr/>
          <p:nvPr/>
        </p:nvSpPr>
        <p:spPr>
          <a:xfrm>
            <a:off x="771787" y="5122000"/>
            <a:ext cx="5066951" cy="3881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ROUTING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2D7CA0D6-AFC2-452A-8259-D3150D30A714}"/>
              </a:ext>
            </a:extLst>
          </p:cNvPr>
          <p:cNvSpPr/>
          <p:nvPr/>
        </p:nvSpPr>
        <p:spPr>
          <a:xfrm>
            <a:off x="771786" y="5578062"/>
            <a:ext cx="3221373" cy="3881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RAZOR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41B560DF-235F-4870-9C43-9E82A3E02863}"/>
              </a:ext>
            </a:extLst>
          </p:cNvPr>
          <p:cNvSpPr/>
          <p:nvPr/>
        </p:nvSpPr>
        <p:spPr>
          <a:xfrm>
            <a:off x="4485313" y="5578062"/>
            <a:ext cx="1353423" cy="6801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REST</a:t>
            </a:r>
            <a:br>
              <a:rPr lang="cs-CZ" sz="1400" dirty="0"/>
            </a:br>
            <a:r>
              <a:rPr lang="cs-CZ" sz="1400" dirty="0"/>
              <a:t>SPECIFIC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F27E1A5D-8082-4597-B191-9E4D18E766AB}"/>
              </a:ext>
            </a:extLst>
          </p:cNvPr>
          <p:cNvSpPr/>
          <p:nvPr/>
        </p:nvSpPr>
        <p:spPr>
          <a:xfrm>
            <a:off x="6353263" y="4225778"/>
            <a:ext cx="3218576" cy="3881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PROVIDERS + IN MEMORY TESTING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3B5074DC-74A7-42D4-BA30-063AD9D9CDAF}"/>
              </a:ext>
            </a:extLst>
          </p:cNvPr>
          <p:cNvSpPr/>
          <p:nvPr/>
        </p:nvSpPr>
        <p:spPr>
          <a:xfrm>
            <a:off x="6353263" y="4721993"/>
            <a:ext cx="1353423" cy="3400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DB CONTEXT</a:t>
            </a: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D1FE2200-1571-4BA2-80F9-9EDFE518B99B}"/>
              </a:ext>
            </a:extLst>
          </p:cNvPr>
          <p:cNvSpPr/>
          <p:nvPr/>
        </p:nvSpPr>
        <p:spPr>
          <a:xfrm>
            <a:off x="2454130" y="1809400"/>
            <a:ext cx="1698772" cy="5844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DOTNET / CLI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F7F0E50-12A2-49E0-A0EB-5B153A876B0B}"/>
              </a:ext>
            </a:extLst>
          </p:cNvPr>
          <p:cNvSpPr/>
          <p:nvPr/>
        </p:nvSpPr>
        <p:spPr>
          <a:xfrm>
            <a:off x="6358855" y="5152957"/>
            <a:ext cx="1353423" cy="3400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MIGRATIONS</a:t>
            </a: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2A2FFE52-99C0-44C8-B901-A155BC16B634}"/>
              </a:ext>
            </a:extLst>
          </p:cNvPr>
          <p:cNvSpPr/>
          <p:nvPr/>
        </p:nvSpPr>
        <p:spPr>
          <a:xfrm>
            <a:off x="6353263" y="5626166"/>
            <a:ext cx="1353423" cy="3400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MODELING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7D7A502D-1633-473B-A8B7-DC24B793EC00}"/>
              </a:ext>
            </a:extLst>
          </p:cNvPr>
          <p:cNvSpPr/>
          <p:nvPr/>
        </p:nvSpPr>
        <p:spPr>
          <a:xfrm>
            <a:off x="6353263" y="6077515"/>
            <a:ext cx="1353423" cy="3400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FEATURES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49A9A18D-F22E-49AC-8B7C-2E7466D649CA}"/>
              </a:ext>
            </a:extLst>
          </p:cNvPr>
          <p:cNvSpPr/>
          <p:nvPr/>
        </p:nvSpPr>
        <p:spPr>
          <a:xfrm>
            <a:off x="8211772" y="4697940"/>
            <a:ext cx="1353423" cy="3400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FRAMEWORK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8FF472DE-0B75-42E3-919D-C0FE6962F11E}"/>
              </a:ext>
            </a:extLst>
          </p:cNvPr>
          <p:cNvSpPr/>
          <p:nvPr/>
        </p:nvSpPr>
        <p:spPr>
          <a:xfrm>
            <a:off x="8211772" y="5142840"/>
            <a:ext cx="1353423" cy="3400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MOCKING</a:t>
            </a: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7C52D60E-B4B7-4A81-903D-627CF007A96C}"/>
              </a:ext>
            </a:extLst>
          </p:cNvPr>
          <p:cNvSpPr/>
          <p:nvPr/>
        </p:nvSpPr>
        <p:spPr>
          <a:xfrm>
            <a:off x="8211772" y="5621207"/>
            <a:ext cx="1353423" cy="3400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INTEGRATION</a:t>
            </a: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4C2A3686-678B-49F7-A5EE-884131D1C53A}"/>
              </a:ext>
            </a:extLst>
          </p:cNvPr>
          <p:cNvSpPr/>
          <p:nvPr/>
        </p:nvSpPr>
        <p:spPr>
          <a:xfrm>
            <a:off x="6177442" y="2579962"/>
            <a:ext cx="1698772" cy="5844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301351544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8357</TotalTime>
  <Words>54</Words>
  <Application>Microsoft Office PowerPoint</Application>
  <PresentationFormat>Širokoúhlá obrazovka</PresentationFormat>
  <Paragraphs>85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Miroslav Holec</dc:creator>
  <cp:lastModifiedBy>Miroslav Holec</cp:lastModifiedBy>
  <cp:revision>192</cp:revision>
  <dcterms:created xsi:type="dcterms:W3CDTF">2018-09-25T17:37:17Z</dcterms:created>
  <dcterms:modified xsi:type="dcterms:W3CDTF">2018-10-21T09:31:05Z</dcterms:modified>
</cp:coreProperties>
</file>