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  <p:sldId id="258" r:id="rId3"/>
    <p:sldId id="448" r:id="rId4"/>
    <p:sldId id="449" r:id="rId5"/>
    <p:sldId id="45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DAE3D"/>
    <a:srgbClr val="50B025"/>
    <a:srgbClr val="5C2D91"/>
    <a:srgbClr val="000000"/>
    <a:srgbClr val="00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1B2AB-3FF9-4761-8D54-D8B61B75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B9D8C4-6280-444B-8808-5D369F6A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EF2910-8C20-42D0-8F95-A2816AFB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9A5098-1094-4378-B0A7-B0F8B87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C10CEE-31E4-44D5-B193-A4E41027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7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BA3F0-2E8E-4DFF-8A9A-AF4763B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A1AF92-19F6-4295-96ED-4AB1DC7C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48AA41-8D7A-4E1F-8A19-ACA027DC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EFF565-29DF-4ABD-92FE-E36B2F7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6C8219-427F-436B-91FB-B187A79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8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C4D094-1206-473C-8547-79B1D1FC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C038EFB-FA93-4E25-A6BD-3AAD7864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18FEB5-0EEC-42C7-AB82-8D1869B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6891C8-FCB3-40E8-AA82-07AB153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939515-D1BF-431F-9AE2-147304F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7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378D69-5825-4B4C-A017-13E58EE5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2EA8D77-2022-4609-8246-06A9D903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648A35-5415-4BF8-9D80-AD0AF518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60AFBE-9E7A-4EFC-A03E-C91C726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1BBB0C-7C6F-4D2B-BFFB-2D32E70B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6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41EF5-456B-41C6-9594-F1255B41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729ED9-7B43-4DF3-94CD-8A1B3AF3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8BA168-EC82-44EA-94E7-DD9FABD0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A1988F-F7B9-4785-886D-9819F6F6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5FB12D-75CE-498C-96C6-56EF2248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3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D4D34-2480-4720-807F-325BE985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5E48488-CAD5-47EC-943A-927EF3F5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74000D2-2C4E-4CCE-B7A1-62B7F662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1088393-4483-4E67-A174-4F944E4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722AA-47C8-45C7-8661-8ED7E5E7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0C29C4-9258-4924-B7B2-CE4B7AE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AC222-408A-42F2-A47A-636C2AC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C6FFE69-ADAE-4D5C-A9E2-72645059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BE1C31C-FE5D-4854-902F-3F6B51EE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D165895-CA4D-4823-B1B2-4554C3E7A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A062F44-3F9C-4D5A-B15F-23F0108C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6A2119-E258-4E16-AEA5-F5651BBB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479A48-DEE0-4071-AE3B-9C04496B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7B5544-DB66-4B67-B02E-C46CB65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5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391E6D-03DE-479C-8E9B-74EC74B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D85760-D17D-4CAB-8E9A-01B465F6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8CC751B-90A0-4EA4-A908-4E7FF55A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3CF7DD-09F9-4074-AC82-15BB714A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6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7B5AD10-0723-43B5-84AD-C8DA65A0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D9A69-7A95-4895-9F43-42755AA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00776E-C8DA-48EE-A1AB-A3CF1111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3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C3BC4-240D-4116-9180-D7B72C17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072E49-A6F2-46DE-9BCE-9C07886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FD3A162-2032-469A-8A6A-689B0D3E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330525-F8DB-4686-A41A-A32C1B19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A5BD5E-5C88-42D5-B294-7062296F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26A944-8347-40C3-9FA9-3E310C4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34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8B0FB-4A73-4B53-A894-DF69FB7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57FA538-CC6F-47B6-A627-8F20664B3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7C6A597-1457-4F26-AEC7-038DFB9A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EB200A-347C-4932-B234-C907AB97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A4028-E79F-4650-803E-7049911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03BB98-8539-4E1C-A775-E26BC02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7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352C8B-AA54-4980-93B3-F4A1E26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2924ED7-48D9-4D6E-98BF-EBC5EB2F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3C5111-F95F-4467-86E8-3BA7AB80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FACC46-3CA5-45D7-B14B-55669C672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B23BFE-4D4C-481A-B235-BA47A579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5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422927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3" y="3578167"/>
            <a:ext cx="4910630" cy="160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sz="135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sz="135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2400" b="1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363" y="694084"/>
            <a:ext cx="10871275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 použití</a:t>
            </a:r>
          </a:p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 kontejnery (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Docker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9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2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1" name="Rectangle 10"/>
          <p:cNvSpPr/>
          <p:nvPr/>
        </p:nvSpPr>
        <p:spPr>
          <a:xfrm>
            <a:off x="6430175" y="6324330"/>
            <a:ext cx="5686133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vývoj aplikací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concepts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konzultace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mentoring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firemní školení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0" y="0"/>
            <a:ext cx="12192000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pic>
        <p:nvPicPr>
          <p:cNvPr id="1026" name="Picture 2" descr="VÃ½sledek obrÃ¡zku pro docker">
            <a:extLst>
              <a:ext uri="{FF2B5EF4-FFF2-40B4-BE49-F238E27FC236}">
                <a16:creationId xmlns:a16="http://schemas.microsoft.com/office/drawing/2014/main" id="{90A46778-DCC8-49C2-AB51-9BAA7F95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147" y="2765662"/>
            <a:ext cx="3632826" cy="271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9807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1" y="38013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TAXONOMY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79091F6-BE55-4E67-9870-FDBC28EB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0" y="1156838"/>
            <a:ext cx="6180952" cy="5400000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F845587C-CA09-45DC-9CF5-B1AC0081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908" y="518636"/>
            <a:ext cx="4542857" cy="6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220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délník 25">
            <a:extLst>
              <a:ext uri="{FF2B5EF4-FFF2-40B4-BE49-F238E27FC236}">
                <a16:creationId xmlns:a16="http://schemas.microsoft.com/office/drawing/2014/main" id="{91C3F9ED-1B26-428F-92DC-BEA34AC666D8}"/>
              </a:ext>
            </a:extLst>
          </p:cNvPr>
          <p:cNvSpPr/>
          <p:nvPr/>
        </p:nvSpPr>
        <p:spPr>
          <a:xfrm>
            <a:off x="4546832" y="1826595"/>
            <a:ext cx="5718360" cy="19170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7AE88107-B375-48A6-90CC-C5F6C9C66484}"/>
              </a:ext>
            </a:extLst>
          </p:cNvPr>
          <p:cNvSpPr/>
          <p:nvPr/>
        </p:nvSpPr>
        <p:spPr>
          <a:xfrm>
            <a:off x="3993159" y="1826595"/>
            <a:ext cx="46139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4115DA8-887E-457E-B3CD-4DE3A709C612}"/>
              </a:ext>
            </a:extLst>
          </p:cNvPr>
          <p:cNvSpPr/>
          <p:nvPr/>
        </p:nvSpPr>
        <p:spPr>
          <a:xfrm>
            <a:off x="2885813" y="1826595"/>
            <a:ext cx="101506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1" y="38013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IMAGES</a:t>
            </a:r>
          </a:p>
        </p:txBody>
      </p:sp>
      <p:sp>
        <p:nvSpPr>
          <p:cNvPr id="130" name="TextovéPole 129">
            <a:extLst>
              <a:ext uri="{FF2B5EF4-FFF2-40B4-BE49-F238E27FC236}">
                <a16:creationId xmlns:a16="http://schemas.microsoft.com/office/drawing/2014/main" id="{7DA4547A-8744-4C77-A340-F2A661D6A116}"/>
              </a:ext>
            </a:extLst>
          </p:cNvPr>
          <p:cNvSpPr txBox="1"/>
          <p:nvPr/>
        </p:nvSpPr>
        <p:spPr>
          <a:xfrm>
            <a:off x="459641" y="975724"/>
            <a:ext cx="461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https://hub.docker.com/r/microsoft/dotnet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C67A41E-7345-4403-9A66-B4BCAE80BBD4}"/>
              </a:ext>
            </a:extLst>
          </p:cNvPr>
          <p:cNvSpPr/>
          <p:nvPr/>
        </p:nvSpPr>
        <p:spPr>
          <a:xfrm>
            <a:off x="1337373" y="1795663"/>
            <a:ext cx="4527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24292E"/>
                </a:solidFill>
                <a:latin typeface="SFMono-Regular"/>
              </a:rPr>
              <a:t>microsoft</a:t>
            </a:r>
            <a:r>
              <a:rPr lang="cs-CZ" sz="2800" dirty="0">
                <a:solidFill>
                  <a:srgbClr val="24292E"/>
                </a:solidFill>
                <a:latin typeface="SFMono-Regular"/>
              </a:rPr>
              <a:t>/dotnet:2.1-runtime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26C308B1-FE61-400A-8C74-64071BCF00D5}"/>
              </a:ext>
            </a:extLst>
          </p:cNvPr>
          <p:cNvSpPr/>
          <p:nvPr/>
        </p:nvSpPr>
        <p:spPr>
          <a:xfrm>
            <a:off x="4471332" y="2358646"/>
            <a:ext cx="571836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24292E"/>
                </a:solidFill>
                <a:latin typeface="SFMono-Regular"/>
              </a:rPr>
              <a:t>aspnetcore</a:t>
            </a:r>
            <a:r>
              <a:rPr lang="cs-CZ" sz="2800" dirty="0">
                <a:solidFill>
                  <a:srgbClr val="24292E"/>
                </a:solidFill>
                <a:latin typeface="SFMono-Regular"/>
              </a:rPr>
              <a:t>-runtime</a:t>
            </a:r>
          </a:p>
          <a:p>
            <a:r>
              <a:rPr lang="cs-CZ" sz="2800" dirty="0" err="1">
                <a:solidFill>
                  <a:srgbClr val="24292E"/>
                </a:solidFill>
                <a:latin typeface="SFMono-Regular"/>
              </a:rPr>
              <a:t>aspnetcore</a:t>
            </a:r>
            <a:r>
              <a:rPr lang="cs-CZ" sz="2800" dirty="0">
                <a:solidFill>
                  <a:srgbClr val="24292E"/>
                </a:solidFill>
                <a:latin typeface="SFMono-Regular"/>
              </a:rPr>
              <a:t>-runtime-</a:t>
            </a:r>
            <a:r>
              <a:rPr lang="cs-CZ" sz="2800" dirty="0" err="1">
                <a:solidFill>
                  <a:srgbClr val="24292E"/>
                </a:solidFill>
                <a:latin typeface="SFMono-Regular"/>
              </a:rPr>
              <a:t>alpine</a:t>
            </a:r>
            <a:endParaRPr lang="cs-CZ" sz="2800" dirty="0">
              <a:solidFill>
                <a:srgbClr val="24292E"/>
              </a:solidFill>
              <a:latin typeface="SFMono-Regular"/>
            </a:endParaRPr>
          </a:p>
          <a:p>
            <a:r>
              <a:rPr lang="cs-CZ" sz="2800" dirty="0">
                <a:solidFill>
                  <a:srgbClr val="24292E"/>
                </a:solidFill>
                <a:latin typeface="SFMono-Regular"/>
              </a:rPr>
              <a:t>aspnetcore-runtime-nanoserver-1803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646AAA8-B462-4F69-9734-24A83912FA6B}"/>
              </a:ext>
            </a:extLst>
          </p:cNvPr>
          <p:cNvSpPr/>
          <p:nvPr/>
        </p:nvSpPr>
        <p:spPr>
          <a:xfrm>
            <a:off x="4299357" y="5882276"/>
            <a:ext cx="4731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EBOOK: https://odkaz.me/microservices</a:t>
            </a:r>
          </a:p>
        </p:txBody>
      </p:sp>
    </p:spTree>
    <p:extLst>
      <p:ext uri="{BB962C8B-B14F-4D97-AF65-F5344CB8AC3E}">
        <p14:creationId xmlns:p14="http://schemas.microsoft.com/office/powerpoint/2010/main" val="292474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1" y="38013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ESHOP ON CONTAINERS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6EC99C5-D63B-4871-BA99-83ED15DAA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1157681"/>
            <a:ext cx="11210290" cy="51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260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1" y="38013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EVENT-DRIVEN COMMUNICATION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241E2926-CBC7-4B00-A66B-87B856F5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39" y="1615174"/>
            <a:ext cx="10270921" cy="409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931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8444</TotalTime>
  <Words>87</Words>
  <Application>Microsoft Office PowerPoint</Application>
  <PresentationFormat>Širokoúhlá obrazovka</PresentationFormat>
  <Paragraphs>21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SFMono-Regular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Miroslav Holec</dc:creator>
  <cp:lastModifiedBy>Miroslav Holec</cp:lastModifiedBy>
  <cp:revision>230</cp:revision>
  <dcterms:created xsi:type="dcterms:W3CDTF">2018-09-25T17:37:17Z</dcterms:created>
  <dcterms:modified xsi:type="dcterms:W3CDTF">2018-10-24T07:00:48Z</dcterms:modified>
</cp:coreProperties>
</file>