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443" r:id="rId3"/>
    <p:sldId id="445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80"/>
    <a:srgbClr val="A6A6A6"/>
    <a:srgbClr val="DDAE3D"/>
    <a:srgbClr val="50B025"/>
    <a:srgbClr val="5C2D9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4726073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Razor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Pages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75C6FE6-0B80-48B1-B843-6EF8C4A96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9741" y="2267395"/>
            <a:ext cx="3485714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E662CFA6-BE14-4C20-9837-B561DF45E09F}"/>
              </a:ext>
            </a:extLst>
          </p:cNvPr>
          <p:cNvSpPr/>
          <p:nvPr/>
        </p:nvSpPr>
        <p:spPr>
          <a:xfrm>
            <a:off x="793557" y="3031835"/>
            <a:ext cx="11068476" cy="34360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E038261-555B-490B-A7B0-AE6B4F17BDB3}"/>
              </a:ext>
            </a:extLst>
          </p:cNvPr>
          <p:cNvSpPr/>
          <p:nvPr/>
        </p:nvSpPr>
        <p:spPr>
          <a:xfrm>
            <a:off x="1962527" y="2819441"/>
            <a:ext cx="1804131" cy="1853227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MIDDLEWARES</a:t>
            </a:r>
          </a:p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browser, explorer, ie, internet icon">
            <a:extLst>
              <a:ext uri="{FF2B5EF4-FFF2-40B4-BE49-F238E27FC236}">
                <a16:creationId xmlns:a16="http://schemas.microsoft.com/office/drawing/2014/main" id="{40C144AE-E46D-4099-9DD0-878570D1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27" y="637992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ovéPole 43">
            <a:extLst>
              <a:ext uri="{FF2B5EF4-FFF2-40B4-BE49-F238E27FC236}">
                <a16:creationId xmlns:a16="http://schemas.microsoft.com/office/drawing/2014/main" id="{E7229169-7C3C-4C28-8F14-F35FA8EDC1A2}"/>
              </a:ext>
            </a:extLst>
          </p:cNvPr>
          <p:cNvSpPr txBox="1"/>
          <p:nvPr/>
        </p:nvSpPr>
        <p:spPr>
          <a:xfrm>
            <a:off x="9671655" y="2754836"/>
            <a:ext cx="226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AAA04CA4-8C41-40FD-ACA0-067B729DEE02}"/>
              </a:ext>
            </a:extLst>
          </p:cNvPr>
          <p:cNvSpPr/>
          <p:nvPr/>
        </p:nvSpPr>
        <p:spPr>
          <a:xfrm>
            <a:off x="4191398" y="256494"/>
            <a:ext cx="35882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Razor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Pages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cs-CZ" sz="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Razor</a:t>
            </a:r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Pages</a:t>
            </a:r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ASP.NET </a:t>
            </a:r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b="1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8BA6D425-7CC4-4AB8-904D-40BFBBDBCA22}"/>
              </a:ext>
            </a:extLst>
          </p:cNvPr>
          <p:cNvCxnSpPr>
            <a:cxnSpLocks/>
          </p:cNvCxnSpPr>
          <p:nvPr/>
        </p:nvCxnSpPr>
        <p:spPr>
          <a:xfrm>
            <a:off x="2692867" y="1988191"/>
            <a:ext cx="0" cy="7124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E8179D5-AEE7-4F20-B7E5-CF2179E354F7}"/>
              </a:ext>
            </a:extLst>
          </p:cNvPr>
          <p:cNvSpPr txBox="1"/>
          <p:nvPr/>
        </p:nvSpPr>
        <p:spPr>
          <a:xfrm>
            <a:off x="1559511" y="2199292"/>
            <a:ext cx="1133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cs-CZ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70B8D97E-259B-417C-93FF-C52E28BC9B00}"/>
              </a:ext>
            </a:extLst>
          </p:cNvPr>
          <p:cNvSpPr/>
          <p:nvPr/>
        </p:nvSpPr>
        <p:spPr>
          <a:xfrm>
            <a:off x="1962527" y="3599052"/>
            <a:ext cx="1804131" cy="5452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ROUTING</a:t>
            </a: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A542E3B2-2387-41CF-96A6-9365C43E87FE}"/>
              </a:ext>
            </a:extLst>
          </p:cNvPr>
          <p:cNvSpPr/>
          <p:nvPr/>
        </p:nvSpPr>
        <p:spPr>
          <a:xfrm>
            <a:off x="975916" y="5207067"/>
            <a:ext cx="1507226" cy="668599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Web </a:t>
            </a:r>
            <a:r>
              <a:rPr lang="cs-CZ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86060AD8-EDD6-41F8-9A0C-6B49F76BB2DC}"/>
              </a:ext>
            </a:extLst>
          </p:cNvPr>
          <p:cNvSpPr/>
          <p:nvPr/>
        </p:nvSpPr>
        <p:spPr>
          <a:xfrm>
            <a:off x="2696758" y="5207066"/>
            <a:ext cx="1507226" cy="668599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API </a:t>
            </a:r>
          </a:p>
          <a:p>
            <a:pPr algn="ctr"/>
            <a:r>
              <a:rPr lang="cs-CZ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Obdélník 49">
            <a:extLst>
              <a:ext uri="{FF2B5EF4-FFF2-40B4-BE49-F238E27FC236}">
                <a16:creationId xmlns:a16="http://schemas.microsoft.com/office/drawing/2014/main" id="{70FF36C3-3E90-4B14-B67B-E3AEED8AE349}"/>
              </a:ext>
            </a:extLst>
          </p:cNvPr>
          <p:cNvSpPr/>
          <p:nvPr/>
        </p:nvSpPr>
        <p:spPr>
          <a:xfrm>
            <a:off x="4411619" y="5207066"/>
            <a:ext cx="1507226" cy="668599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Razor</a:t>
            </a:r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0E0E5CD3-8F74-4BC7-9943-6BE1537B424A}"/>
              </a:ext>
            </a:extLst>
          </p:cNvPr>
          <p:cNvCxnSpPr/>
          <p:nvPr/>
        </p:nvCxnSpPr>
        <p:spPr>
          <a:xfrm flipH="1">
            <a:off x="1962527" y="4527199"/>
            <a:ext cx="730340" cy="580508"/>
          </a:xfrm>
          <a:prstGeom prst="straightConnector1">
            <a:avLst/>
          </a:prstGeom>
          <a:ln>
            <a:solidFill>
              <a:srgbClr val="0048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nice se šipkou 50">
            <a:extLst>
              <a:ext uri="{FF2B5EF4-FFF2-40B4-BE49-F238E27FC236}">
                <a16:creationId xmlns:a16="http://schemas.microsoft.com/office/drawing/2014/main" id="{6C357A5B-2006-4ED4-9DCE-FB785A0C3044}"/>
              </a:ext>
            </a:extLst>
          </p:cNvPr>
          <p:cNvCxnSpPr>
            <a:cxnSpLocks/>
          </p:cNvCxnSpPr>
          <p:nvPr/>
        </p:nvCxnSpPr>
        <p:spPr>
          <a:xfrm>
            <a:off x="3153604" y="4527199"/>
            <a:ext cx="236943" cy="613537"/>
          </a:xfrm>
          <a:prstGeom prst="straightConnector1">
            <a:avLst/>
          </a:prstGeom>
          <a:ln>
            <a:solidFill>
              <a:srgbClr val="0048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se šipkou 51">
            <a:extLst>
              <a:ext uri="{FF2B5EF4-FFF2-40B4-BE49-F238E27FC236}">
                <a16:creationId xmlns:a16="http://schemas.microsoft.com/office/drawing/2014/main" id="{7C6F5083-5025-4A24-A419-7EC742630202}"/>
              </a:ext>
            </a:extLst>
          </p:cNvPr>
          <p:cNvCxnSpPr>
            <a:cxnSpLocks/>
          </p:cNvCxnSpPr>
          <p:nvPr/>
        </p:nvCxnSpPr>
        <p:spPr>
          <a:xfrm>
            <a:off x="3641247" y="4600448"/>
            <a:ext cx="1431454" cy="520314"/>
          </a:xfrm>
          <a:prstGeom prst="straightConnector1">
            <a:avLst/>
          </a:prstGeom>
          <a:ln>
            <a:solidFill>
              <a:srgbClr val="0048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délník 52">
            <a:extLst>
              <a:ext uri="{FF2B5EF4-FFF2-40B4-BE49-F238E27FC236}">
                <a16:creationId xmlns:a16="http://schemas.microsoft.com/office/drawing/2014/main" id="{437884EC-6775-431F-A52F-A57F710BBC80}"/>
              </a:ext>
            </a:extLst>
          </p:cNvPr>
          <p:cNvSpPr/>
          <p:nvPr/>
        </p:nvSpPr>
        <p:spPr>
          <a:xfrm>
            <a:off x="6126479" y="3184235"/>
            <a:ext cx="5917913" cy="35017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SHARED INFRASTRUCTURE</a:t>
            </a:r>
          </a:p>
          <a:p>
            <a:pPr algn="ctr"/>
            <a:endParaRPr lang="cs-CZ" dirty="0"/>
          </a:p>
          <a:p>
            <a:pPr algn="ctr"/>
            <a:r>
              <a:rPr lang="cs-CZ" dirty="0" err="1"/>
              <a:t>Logging</a:t>
            </a:r>
            <a:endParaRPr lang="cs-CZ" dirty="0"/>
          </a:p>
          <a:p>
            <a:pPr algn="ctr"/>
            <a:r>
              <a:rPr lang="cs-CZ" dirty="0"/>
              <a:t>Identity</a:t>
            </a:r>
          </a:p>
          <a:p>
            <a:pPr algn="ctr"/>
            <a:r>
              <a:rPr lang="cs-CZ" dirty="0" err="1"/>
              <a:t>Filters</a:t>
            </a:r>
            <a:endParaRPr lang="cs-CZ" dirty="0"/>
          </a:p>
          <a:p>
            <a:pPr algn="ctr"/>
            <a:r>
              <a:rPr lang="cs-CZ" dirty="0" err="1"/>
              <a:t>Services</a:t>
            </a:r>
            <a:endParaRPr lang="cs-CZ" dirty="0"/>
          </a:p>
          <a:p>
            <a:pPr algn="ctr"/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endParaRPr lang="cs-CZ" dirty="0"/>
          </a:p>
          <a:p>
            <a:pPr algn="ctr"/>
            <a:r>
              <a:rPr lang="cs-CZ" dirty="0" err="1"/>
              <a:t>Configuration</a:t>
            </a:r>
            <a:endParaRPr lang="cs-CZ" dirty="0"/>
          </a:p>
          <a:p>
            <a:pPr algn="ctr"/>
            <a:r>
              <a:rPr lang="cs-CZ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992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F29BFBA2-85A4-4F42-BECB-31696DA1BB19}"/>
              </a:ext>
            </a:extLst>
          </p:cNvPr>
          <p:cNvSpPr/>
          <p:nvPr/>
        </p:nvSpPr>
        <p:spPr>
          <a:xfrm>
            <a:off x="0" y="2539889"/>
            <a:ext cx="12192000" cy="10254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AAA04CA4-8C41-40FD-ACA0-067B729DEE02}"/>
              </a:ext>
            </a:extLst>
          </p:cNvPr>
          <p:cNvSpPr/>
          <p:nvPr/>
        </p:nvSpPr>
        <p:spPr>
          <a:xfrm>
            <a:off x="4191398" y="256494"/>
            <a:ext cx="35882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Razor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Pages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cs-CZ" sz="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Default </a:t>
            </a:r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Routing</a:t>
            </a:r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Rules</a:t>
            </a:r>
            <a:endParaRPr lang="cs-CZ" b="1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3CF5C43-0555-4D37-B670-DBB1F5106271}"/>
              </a:ext>
            </a:extLst>
          </p:cNvPr>
          <p:cNvSpPr txBox="1"/>
          <p:nvPr/>
        </p:nvSpPr>
        <p:spPr>
          <a:xfrm>
            <a:off x="763954" y="1624727"/>
            <a:ext cx="24574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Controllers</a:t>
            </a:r>
            <a:endParaRPr lang="cs-CZ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HomeController.cs</a:t>
            </a:r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     Index()</a:t>
            </a:r>
          </a:p>
          <a:p>
            <a:endParaRPr lang="cs-CZ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ProductsController.cs</a:t>
            </a:r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     Index()</a:t>
            </a:r>
          </a:p>
          <a:p>
            <a:r>
              <a:rPr lang="cs-CZ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     Edit(159)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E5F61DE-839C-4EFE-80F2-6E6AA1CAA0C8}"/>
              </a:ext>
            </a:extLst>
          </p:cNvPr>
          <p:cNvSpPr txBox="1"/>
          <p:nvPr/>
        </p:nvSpPr>
        <p:spPr>
          <a:xfrm>
            <a:off x="4091595" y="1624727"/>
            <a:ext cx="24574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Pages</a:t>
            </a:r>
            <a:endParaRPr lang="cs-CZ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cs-CZ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Index.cshtml</a:t>
            </a:r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  <a:endParaRPr lang="cs-CZ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Index.cshtml</a:t>
            </a:r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Edit.cshtml</a:t>
            </a:r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5DE727E-B4B6-4AB5-8C3B-A6F5AB480069}"/>
              </a:ext>
            </a:extLst>
          </p:cNvPr>
          <p:cNvSpPr txBox="1"/>
          <p:nvPr/>
        </p:nvSpPr>
        <p:spPr>
          <a:xfrm>
            <a:off x="7104656" y="1624727"/>
            <a:ext cx="24574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ROUTING</a:t>
            </a:r>
          </a:p>
          <a:p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/index</a:t>
            </a:r>
          </a:p>
          <a:p>
            <a:b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  <a:b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edit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/153</a:t>
            </a:r>
          </a:p>
        </p:txBody>
      </p:sp>
      <p:pic>
        <p:nvPicPr>
          <p:cNvPr id="1028" name="Picture 4" descr="VÃ½sledek obrÃ¡zku pro folder icon">
            <a:extLst>
              <a:ext uri="{FF2B5EF4-FFF2-40B4-BE49-F238E27FC236}">
                <a16:creationId xmlns:a16="http://schemas.microsoft.com/office/drawing/2014/main" id="{F16C107E-3330-478B-8E01-1EC02199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7" y="1700228"/>
            <a:ext cx="197983" cy="19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Ã½sledek obrÃ¡zku pro folder icon">
            <a:extLst>
              <a:ext uri="{FF2B5EF4-FFF2-40B4-BE49-F238E27FC236}">
                <a16:creationId xmlns:a16="http://schemas.microsoft.com/office/drawing/2014/main" id="{3F3090DC-D33E-4873-A5E8-FB07497F1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88" y="1700227"/>
            <a:ext cx="197983" cy="19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VÃ½sledek obrÃ¡zku pro folder icon">
            <a:extLst>
              <a:ext uri="{FF2B5EF4-FFF2-40B4-BE49-F238E27FC236}">
                <a16:creationId xmlns:a16="http://schemas.microsoft.com/office/drawing/2014/main" id="{FF747451-951E-4463-A60F-6E0D5FC5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84" y="1965321"/>
            <a:ext cx="197983" cy="19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VÃ½sledek obrÃ¡zku pro folder icon">
            <a:extLst>
              <a:ext uri="{FF2B5EF4-FFF2-40B4-BE49-F238E27FC236}">
                <a16:creationId xmlns:a16="http://schemas.microsoft.com/office/drawing/2014/main" id="{5C796A5F-E986-4396-9C10-5EDE0B011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373" y="2671389"/>
            <a:ext cx="197983" cy="19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8426</TotalTime>
  <Words>135</Words>
  <Application>Microsoft Office PowerPoint</Application>
  <PresentationFormat>Širokoúhlá obrazovka</PresentationFormat>
  <Paragraphs>56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Motiv Office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242</cp:revision>
  <dcterms:created xsi:type="dcterms:W3CDTF">2018-09-25T17:37:17Z</dcterms:created>
  <dcterms:modified xsi:type="dcterms:W3CDTF">2018-10-24T11:29:28Z</dcterms:modified>
</cp:coreProperties>
</file>