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7" r:id="rId2"/>
    <p:sldId id="449" r:id="rId3"/>
    <p:sldId id="452" r:id="rId4"/>
    <p:sldId id="438" r:id="rId5"/>
    <p:sldId id="451" r:id="rId6"/>
    <p:sldId id="45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025"/>
    <a:srgbClr val="A6A6A6"/>
    <a:srgbClr val="DDAE3D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E385-D6AF-476C-9D17-DB9AE5B3CFF2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06A6-A317-4DB4-A502-D11F9DCDA7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27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7BC3-B421-454C-8A99-BC88655F49D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7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A7BC3-B421-454C-8A99-BC88655F49D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54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pic>
        <p:nvPicPr>
          <p:cNvPr id="1026" name="Picture 2" descr="VÃ½sledek obrÃ¡zku pro Ã¤sp.net core">
            <a:extLst>
              <a:ext uri="{FF2B5EF4-FFF2-40B4-BE49-F238E27FC236}">
                <a16:creationId xmlns:a16="http://schemas.microsoft.com/office/drawing/2014/main" id="{1DACC4F9-65FB-4DA1-B0A4-A6D02D65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89" y="2152577"/>
            <a:ext cx="4657843" cy="41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ECOSYSTEM / .NET STANDARD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48C95497-C05B-4DE2-9744-DA64E37A2683}"/>
              </a:ext>
            </a:extLst>
          </p:cNvPr>
          <p:cNvSpPr/>
          <p:nvPr/>
        </p:nvSpPr>
        <p:spPr>
          <a:xfrm>
            <a:off x="8459490" y="1807601"/>
            <a:ext cx="2686374" cy="13428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800"/>
          </a:p>
          <a:p>
            <a:pPr algn="ctr"/>
            <a:r>
              <a:rPr lang="cs-CZ" sz="3000"/>
              <a:t>Mobile Apps</a:t>
            </a:r>
            <a:endParaRPr lang="cs-CZ" sz="2400"/>
          </a:p>
          <a:p>
            <a:pPr algn="ctr"/>
            <a:endParaRPr lang="cs-CZ" sz="3000"/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487DE7B6-7B42-4787-8A6E-3042B4942E28}"/>
              </a:ext>
            </a:extLst>
          </p:cNvPr>
          <p:cNvSpPr/>
          <p:nvPr/>
        </p:nvSpPr>
        <p:spPr>
          <a:xfrm>
            <a:off x="898447" y="4130036"/>
            <a:ext cx="5042569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Base Class Library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1F5F301E-8E70-4D81-9C9E-CB40F435BC98}"/>
              </a:ext>
            </a:extLst>
          </p:cNvPr>
          <p:cNvSpPr/>
          <p:nvPr/>
        </p:nvSpPr>
        <p:spPr>
          <a:xfrm>
            <a:off x="5981247" y="4130036"/>
            <a:ext cx="2521059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CoreFX</a:t>
            </a:r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6EC8B956-D08C-457C-A332-14F44076CA5C}"/>
              </a:ext>
            </a:extLst>
          </p:cNvPr>
          <p:cNvSpPr/>
          <p:nvPr/>
        </p:nvSpPr>
        <p:spPr>
          <a:xfrm>
            <a:off x="8469821" y="4130036"/>
            <a:ext cx="2683790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Mono BCL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5709C6C2-2751-4A3D-9879-D8745A87E415}"/>
              </a:ext>
            </a:extLst>
          </p:cNvPr>
          <p:cNvSpPr/>
          <p:nvPr/>
        </p:nvSpPr>
        <p:spPr>
          <a:xfrm>
            <a:off x="8462074" y="3184406"/>
            <a:ext cx="2683790" cy="9592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Xamarin</a:t>
            </a:r>
          </a:p>
          <a:p>
            <a:pPr algn="ctr"/>
            <a:r>
              <a:rPr lang="cs-CZ" sz="1200"/>
              <a:t>MONO FRAMEWORK + RUNTIME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72DCE162-9D5F-4CDF-919B-198615854854}"/>
              </a:ext>
            </a:extLst>
          </p:cNvPr>
          <p:cNvSpPr/>
          <p:nvPr/>
        </p:nvSpPr>
        <p:spPr>
          <a:xfrm>
            <a:off x="898901" y="3162679"/>
            <a:ext cx="5042115" cy="9809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.NET Framework</a:t>
            </a:r>
          </a:p>
          <a:p>
            <a:pPr algn="ctr"/>
            <a:r>
              <a:rPr lang="cs-CZ" sz="1200"/>
              <a:t>FRAMEWORK + RUNTIME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1BE89409-2A34-41A1-B146-70E14182905A}"/>
              </a:ext>
            </a:extLst>
          </p:cNvPr>
          <p:cNvSpPr/>
          <p:nvPr/>
        </p:nvSpPr>
        <p:spPr>
          <a:xfrm>
            <a:off x="5941016" y="3162679"/>
            <a:ext cx="2521058" cy="9809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.NET Core</a:t>
            </a:r>
          </a:p>
          <a:p>
            <a:pPr algn="ctr"/>
            <a:r>
              <a:rPr lang="cs-CZ" sz="1200"/>
              <a:t>FRAMEWORK + RUNTIME</a:t>
            </a: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502059F3-53E3-4E8C-825B-F8F9CBBE9BDA}"/>
              </a:ext>
            </a:extLst>
          </p:cNvPr>
          <p:cNvSpPr/>
          <p:nvPr/>
        </p:nvSpPr>
        <p:spPr>
          <a:xfrm>
            <a:off x="898901" y="2567579"/>
            <a:ext cx="3848745" cy="595099"/>
          </a:xfrm>
          <a:prstGeom prst="rect">
            <a:avLst/>
          </a:prstGeom>
          <a:solidFill>
            <a:srgbClr val="711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ASP.NET</a:t>
            </a:r>
            <a:r>
              <a:rPr lang="cs-CZ" sz="2400"/>
              <a:t> </a:t>
            </a:r>
            <a:r>
              <a:rPr lang="cs-CZ" sz="1600"/>
              <a:t>(System.Web)</a:t>
            </a:r>
          </a:p>
        </p:txBody>
      </p:sp>
      <p:sp>
        <p:nvSpPr>
          <p:cNvPr id="50" name="Obdélník 49">
            <a:extLst>
              <a:ext uri="{FF2B5EF4-FFF2-40B4-BE49-F238E27FC236}">
                <a16:creationId xmlns:a16="http://schemas.microsoft.com/office/drawing/2014/main" id="{51C0151B-2EB0-41FF-A041-6BC2AFF398DD}"/>
              </a:ext>
            </a:extLst>
          </p:cNvPr>
          <p:cNvSpPr/>
          <p:nvPr/>
        </p:nvSpPr>
        <p:spPr>
          <a:xfrm>
            <a:off x="4747646" y="1810915"/>
            <a:ext cx="3714428" cy="1351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800"/>
          </a:p>
          <a:p>
            <a:pPr algn="ctr"/>
            <a:r>
              <a:rPr lang="cs-CZ" sz="3000"/>
              <a:t>ASP.NET Core</a:t>
            </a:r>
          </a:p>
          <a:p>
            <a:pPr algn="ctr"/>
            <a:r>
              <a:rPr lang="cs-CZ" sz="1600"/>
              <a:t>(MVC = Web API = Razor Pages)</a:t>
            </a:r>
          </a:p>
          <a:p>
            <a:pPr algn="ctr"/>
            <a:endParaRPr lang="cs-CZ" sz="2400"/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id="{8088D891-CEF3-4D5F-9F4E-97420864039C}"/>
              </a:ext>
            </a:extLst>
          </p:cNvPr>
          <p:cNvSpPr/>
          <p:nvPr/>
        </p:nvSpPr>
        <p:spPr>
          <a:xfrm>
            <a:off x="898902" y="1810917"/>
            <a:ext cx="1193369" cy="756662"/>
          </a:xfrm>
          <a:prstGeom prst="rect">
            <a:avLst/>
          </a:prstGeom>
          <a:solidFill>
            <a:srgbClr val="711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Web</a:t>
            </a:r>
          </a:p>
          <a:p>
            <a:pPr algn="ctr"/>
            <a:r>
              <a:rPr lang="cs-CZ"/>
              <a:t>Forms</a:t>
            </a:r>
          </a:p>
        </p:txBody>
      </p:sp>
      <p:sp>
        <p:nvSpPr>
          <p:cNvPr id="52" name="Obdélník 51">
            <a:extLst>
              <a:ext uri="{FF2B5EF4-FFF2-40B4-BE49-F238E27FC236}">
                <a16:creationId xmlns:a16="http://schemas.microsoft.com/office/drawing/2014/main" id="{E1E49F3F-A383-4227-809E-E3872FC8449A}"/>
              </a:ext>
            </a:extLst>
          </p:cNvPr>
          <p:cNvSpPr/>
          <p:nvPr/>
        </p:nvSpPr>
        <p:spPr>
          <a:xfrm>
            <a:off x="1990725" y="1810916"/>
            <a:ext cx="1429234" cy="82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MVC</a:t>
            </a:r>
          </a:p>
        </p:txBody>
      </p:sp>
      <p:sp>
        <p:nvSpPr>
          <p:cNvPr id="53" name="Obdélník 52">
            <a:extLst>
              <a:ext uri="{FF2B5EF4-FFF2-40B4-BE49-F238E27FC236}">
                <a16:creationId xmlns:a16="http://schemas.microsoft.com/office/drawing/2014/main" id="{B46A8E39-C998-458A-B7DE-769465CF29F2}"/>
              </a:ext>
            </a:extLst>
          </p:cNvPr>
          <p:cNvSpPr/>
          <p:nvPr/>
        </p:nvSpPr>
        <p:spPr>
          <a:xfrm>
            <a:off x="3318412" y="1810915"/>
            <a:ext cx="1429234" cy="82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Web</a:t>
            </a:r>
          </a:p>
          <a:p>
            <a:pPr algn="ctr"/>
            <a:r>
              <a:rPr lang="cs-CZ"/>
              <a:t>Api</a:t>
            </a:r>
          </a:p>
        </p:txBody>
      </p:sp>
      <p:sp>
        <p:nvSpPr>
          <p:cNvPr id="54" name="Obdélník 53">
            <a:extLst>
              <a:ext uri="{FF2B5EF4-FFF2-40B4-BE49-F238E27FC236}">
                <a16:creationId xmlns:a16="http://schemas.microsoft.com/office/drawing/2014/main" id="{9CC45B54-52E4-4CC1-A983-B17BC2D36F20}"/>
              </a:ext>
            </a:extLst>
          </p:cNvPr>
          <p:cNvSpPr/>
          <p:nvPr/>
        </p:nvSpPr>
        <p:spPr>
          <a:xfrm>
            <a:off x="5941016" y="3162678"/>
            <a:ext cx="47981" cy="3398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CFE804BE-CB51-414A-BD99-35D3E64C0804}"/>
              </a:ext>
            </a:extLst>
          </p:cNvPr>
          <p:cNvSpPr/>
          <p:nvPr/>
        </p:nvSpPr>
        <p:spPr>
          <a:xfrm rot="5400000">
            <a:off x="5791040" y="-2315388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579D5577-EBA8-4741-A3DA-2E0943EDEE11}"/>
              </a:ext>
            </a:extLst>
          </p:cNvPr>
          <p:cNvSpPr/>
          <p:nvPr/>
        </p:nvSpPr>
        <p:spPr>
          <a:xfrm>
            <a:off x="8459490" y="1677475"/>
            <a:ext cx="47981" cy="3398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Obdélník 56">
            <a:extLst>
              <a:ext uri="{FF2B5EF4-FFF2-40B4-BE49-F238E27FC236}">
                <a16:creationId xmlns:a16="http://schemas.microsoft.com/office/drawing/2014/main" id="{CD48C79E-FA06-4CD1-95AC-48EBC62E7A7C}"/>
              </a:ext>
            </a:extLst>
          </p:cNvPr>
          <p:cNvSpPr/>
          <p:nvPr/>
        </p:nvSpPr>
        <p:spPr>
          <a:xfrm>
            <a:off x="1843314" y="4728449"/>
            <a:ext cx="9302550" cy="7833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cs-CZ" sz="800" dirty="0"/>
          </a:p>
          <a:p>
            <a:pPr algn="ctr"/>
            <a:r>
              <a:rPr lang="cs-CZ" sz="3000" dirty="0"/>
              <a:t>.NET Standard</a:t>
            </a:r>
          </a:p>
        </p:txBody>
      </p:sp>
      <p:sp>
        <p:nvSpPr>
          <p:cNvPr id="58" name="Obdélník 57">
            <a:extLst>
              <a:ext uri="{FF2B5EF4-FFF2-40B4-BE49-F238E27FC236}">
                <a16:creationId xmlns:a16="http://schemas.microsoft.com/office/drawing/2014/main" id="{227C6D85-7E84-469D-BDD3-A68BE173B1AF}"/>
              </a:ext>
            </a:extLst>
          </p:cNvPr>
          <p:cNvSpPr/>
          <p:nvPr/>
        </p:nvSpPr>
        <p:spPr>
          <a:xfrm>
            <a:off x="1851061" y="5525146"/>
            <a:ext cx="9302550" cy="7833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/>
              <a:t>Common Infastructure</a:t>
            </a:r>
          </a:p>
          <a:p>
            <a:pPr algn="ctr"/>
            <a:r>
              <a:rPr lang="cs-CZ" sz="1600"/>
              <a:t>Compilers    Languages    Runtime Components</a:t>
            </a:r>
          </a:p>
        </p:txBody>
      </p:sp>
      <p:sp>
        <p:nvSpPr>
          <p:cNvPr id="59" name="Obdélník 58">
            <a:extLst>
              <a:ext uri="{FF2B5EF4-FFF2-40B4-BE49-F238E27FC236}">
                <a16:creationId xmlns:a16="http://schemas.microsoft.com/office/drawing/2014/main" id="{575BD1B3-A859-4AD5-9887-505402D3316F}"/>
              </a:ext>
            </a:extLst>
          </p:cNvPr>
          <p:cNvSpPr/>
          <p:nvPr/>
        </p:nvSpPr>
        <p:spPr>
          <a:xfrm>
            <a:off x="11132204" y="1677475"/>
            <a:ext cx="47981" cy="4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C30CFC48-0EF6-4D1C-AA2B-D35C9756214B}"/>
              </a:ext>
            </a:extLst>
          </p:cNvPr>
          <p:cNvSpPr/>
          <p:nvPr/>
        </p:nvSpPr>
        <p:spPr>
          <a:xfrm>
            <a:off x="1827070" y="4725135"/>
            <a:ext cx="47981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8DA1BEE1-C677-40CF-B3A5-77FEA07C67AA}"/>
              </a:ext>
            </a:extLst>
          </p:cNvPr>
          <p:cNvSpPr/>
          <p:nvPr/>
        </p:nvSpPr>
        <p:spPr>
          <a:xfrm rot="5400000">
            <a:off x="5791039" y="57049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>
            <a:extLst>
              <a:ext uri="{FF2B5EF4-FFF2-40B4-BE49-F238E27FC236}">
                <a16:creationId xmlns:a16="http://schemas.microsoft.com/office/drawing/2014/main" id="{823D3C9D-BA20-46A1-9442-CAB4A9DF7A6B}"/>
              </a:ext>
            </a:extLst>
          </p:cNvPr>
          <p:cNvSpPr/>
          <p:nvPr/>
        </p:nvSpPr>
        <p:spPr>
          <a:xfrm>
            <a:off x="876959" y="4704016"/>
            <a:ext cx="998091" cy="12909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/>
          </a:p>
          <a:p>
            <a:pPr algn="ctr"/>
            <a:r>
              <a:rPr lang="cs-CZ" sz="1600"/>
              <a:t>Win API</a:t>
            </a:r>
          </a:p>
          <a:p>
            <a:pPr algn="ctr"/>
            <a:endParaRPr lang="cs-CZ" sz="1600"/>
          </a:p>
          <a:p>
            <a:pPr algn="ctr"/>
            <a:endParaRPr lang="cs-CZ" sz="1600"/>
          </a:p>
          <a:p>
            <a:pPr algn="ctr"/>
            <a:endParaRPr lang="cs-CZ" sz="1600"/>
          </a:p>
        </p:txBody>
      </p:sp>
      <p:sp>
        <p:nvSpPr>
          <p:cNvPr id="63" name="Obdélník 62">
            <a:extLst>
              <a:ext uri="{FF2B5EF4-FFF2-40B4-BE49-F238E27FC236}">
                <a16:creationId xmlns:a16="http://schemas.microsoft.com/office/drawing/2014/main" id="{01AE05DB-FAD6-4D88-9D27-FE0CAAA7A3D1}"/>
              </a:ext>
            </a:extLst>
          </p:cNvPr>
          <p:cNvSpPr/>
          <p:nvPr/>
        </p:nvSpPr>
        <p:spPr>
          <a:xfrm>
            <a:off x="875866" y="1677475"/>
            <a:ext cx="47981" cy="4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4" name="Picture 8" descr="VÃ½sledek obrÃ¡zku pro windows">
            <a:extLst>
              <a:ext uri="{FF2B5EF4-FFF2-40B4-BE49-F238E27FC236}">
                <a16:creationId xmlns:a16="http://schemas.microsoft.com/office/drawing/2014/main" id="{89EB51D3-C44F-414A-B013-547D615D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58" y="5559109"/>
            <a:ext cx="651412" cy="6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bdélník 64">
            <a:extLst>
              <a:ext uri="{FF2B5EF4-FFF2-40B4-BE49-F238E27FC236}">
                <a16:creationId xmlns:a16="http://schemas.microsoft.com/office/drawing/2014/main" id="{818A8855-47AF-40FF-A02B-38D08E0DD778}"/>
              </a:ext>
            </a:extLst>
          </p:cNvPr>
          <p:cNvSpPr/>
          <p:nvPr/>
        </p:nvSpPr>
        <p:spPr>
          <a:xfrm rot="5400000">
            <a:off x="5798789" y="-752324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9BB70FD3-A5F1-4DEC-A3E6-4C8E63B8A085}"/>
              </a:ext>
            </a:extLst>
          </p:cNvPr>
          <p:cNvSpPr/>
          <p:nvPr/>
        </p:nvSpPr>
        <p:spPr>
          <a:xfrm>
            <a:off x="1835567" y="4740927"/>
            <a:ext cx="47981" cy="1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29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miroslavholec.cz/articles/2018/netstandard-prehled-verzi.png">
            <a:extLst>
              <a:ext uri="{FF2B5EF4-FFF2-40B4-BE49-F238E27FC236}">
                <a16:creationId xmlns:a16="http://schemas.microsoft.com/office/drawing/2014/main" id="{39430CE0-7417-40F2-9E76-FA1A8BA8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2709138"/>
            <a:ext cx="9853639" cy="258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9598EACC-43EF-4CAA-B1FC-9EBCE496A588}"/>
              </a:ext>
            </a:extLst>
          </p:cNvPr>
          <p:cNvSpPr txBox="1"/>
          <p:nvPr/>
        </p:nvSpPr>
        <p:spPr>
          <a:xfrm>
            <a:off x="5512991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413DECB9-37EC-4B60-AB7F-8D6A186D4F51}"/>
              </a:ext>
            </a:extLst>
          </p:cNvPr>
          <p:cNvSpPr/>
          <p:nvPr/>
        </p:nvSpPr>
        <p:spPr>
          <a:xfrm>
            <a:off x="9829800" y="1871217"/>
            <a:ext cx="863600" cy="4292699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5435CD77-5691-3042-9700-5B6742EE955D}"/>
              </a:ext>
            </a:extLst>
          </p:cNvPr>
          <p:cNvSpPr txBox="1"/>
          <p:nvPr/>
        </p:nvSpPr>
        <p:spPr>
          <a:xfrm>
            <a:off x="9031328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32k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939F7F6-172C-42CA-B2AD-104F411CC905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2036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miroslavholec.cz/articles/2018/netstandard-prehled-verzi.png">
            <a:extLst>
              <a:ext uri="{FF2B5EF4-FFF2-40B4-BE49-F238E27FC236}">
                <a16:creationId xmlns:a16="http://schemas.microsoft.com/office/drawing/2014/main" id="{39430CE0-7417-40F2-9E76-FA1A8BA8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9" y="2709138"/>
            <a:ext cx="9853639" cy="258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47C5D900-949D-4646-9B09-257D5F7CA075}"/>
              </a:ext>
            </a:extLst>
          </p:cNvPr>
          <p:cNvSpPr/>
          <p:nvPr/>
        </p:nvSpPr>
        <p:spPr>
          <a:xfrm>
            <a:off x="7213599" y="3035300"/>
            <a:ext cx="3510769" cy="2179985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632F9210-7D3D-42EA-867C-AAF498DFA181}"/>
              </a:ext>
            </a:extLst>
          </p:cNvPr>
          <p:cNvCxnSpPr/>
          <p:nvPr/>
        </p:nvCxnSpPr>
        <p:spPr>
          <a:xfrm>
            <a:off x="6286500" y="5461000"/>
            <a:ext cx="3962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bdélník 1">
            <a:extLst>
              <a:ext uri="{FF2B5EF4-FFF2-40B4-BE49-F238E27FC236}">
                <a16:creationId xmlns:a16="http://schemas.microsoft.com/office/drawing/2014/main" id="{413DECB9-37EC-4B60-AB7F-8D6A186D4F51}"/>
              </a:ext>
            </a:extLst>
          </p:cNvPr>
          <p:cNvSpPr/>
          <p:nvPr/>
        </p:nvSpPr>
        <p:spPr>
          <a:xfrm>
            <a:off x="6286500" y="1871217"/>
            <a:ext cx="927099" cy="4292699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291245A4-1116-0848-84ED-96D5ABA83391}"/>
              </a:ext>
            </a:extLst>
          </p:cNvPr>
          <p:cNvSpPr txBox="1"/>
          <p:nvPr/>
        </p:nvSpPr>
        <p:spPr>
          <a:xfrm>
            <a:off x="5512991" y="1871218"/>
            <a:ext cx="245082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cs-CZ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13k </a:t>
            </a:r>
            <a:r>
              <a:rPr lang="cs-CZ" sz="1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APIs</a:t>
            </a:r>
            <a:endParaRPr lang="cs-CZ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F295AD6-9AA6-41E8-AC86-B8459445C12D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106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délník 30">
            <a:extLst>
              <a:ext uri="{FF2B5EF4-FFF2-40B4-BE49-F238E27FC236}">
                <a16:creationId xmlns:a16="http://schemas.microsoft.com/office/drawing/2014/main" id="{6EA8B07E-D770-435D-AB21-DBAF48707326}"/>
              </a:ext>
            </a:extLst>
          </p:cNvPr>
          <p:cNvSpPr/>
          <p:nvPr/>
        </p:nvSpPr>
        <p:spPr>
          <a:xfrm>
            <a:off x="563418" y="4244960"/>
            <a:ext cx="8220364" cy="453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.NET COREX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Fx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929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 / ASP.NET CORE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ED5B54C1-830C-471D-847D-8EA15F8FED18}"/>
              </a:ext>
            </a:extLst>
          </p:cNvPr>
          <p:cNvSpPr/>
          <p:nvPr/>
        </p:nvSpPr>
        <p:spPr>
          <a:xfrm>
            <a:off x="1301590" y="3653410"/>
            <a:ext cx="6744018" cy="453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chemeClr val="tx1"/>
                </a:solidFill>
                <a:latin typeface="+mj-lt"/>
              </a:rPr>
              <a:t>Modules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 (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Extensions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1ABD9F13-6FA3-47C2-A027-010AFFAA6784}"/>
              </a:ext>
            </a:extLst>
          </p:cNvPr>
          <p:cNvSpPr/>
          <p:nvPr/>
        </p:nvSpPr>
        <p:spPr>
          <a:xfrm>
            <a:off x="2009996" y="3061860"/>
            <a:ext cx="5327206" cy="453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ASP.NET CORE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C7738DF-C9DA-4C4D-8348-857AC0FE8CC2}"/>
              </a:ext>
            </a:extLst>
          </p:cNvPr>
          <p:cNvSpPr/>
          <p:nvPr/>
        </p:nvSpPr>
        <p:spPr>
          <a:xfrm>
            <a:off x="3115108" y="2470310"/>
            <a:ext cx="3116982" cy="453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ASP.NET CORE MVC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F54DEB5-8CFF-4B99-9DC7-2B21DC771BD5}"/>
              </a:ext>
            </a:extLst>
          </p:cNvPr>
          <p:cNvSpPr/>
          <p:nvPr/>
        </p:nvSpPr>
        <p:spPr>
          <a:xfrm>
            <a:off x="3667664" y="1878760"/>
            <a:ext cx="2011870" cy="453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3rd party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libraries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AC1DDB0-E611-48F0-9989-C7AE0AA692DE}"/>
              </a:ext>
            </a:extLst>
          </p:cNvPr>
          <p:cNvSpPr/>
          <p:nvPr/>
        </p:nvSpPr>
        <p:spPr>
          <a:xfrm>
            <a:off x="4036036" y="1287210"/>
            <a:ext cx="1275126" cy="4530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Application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DC60D103-BE3E-46EB-9118-EEB771D11B94}"/>
              </a:ext>
            </a:extLst>
          </p:cNvPr>
          <p:cNvCxnSpPr>
            <a:cxnSpLocks/>
          </p:cNvCxnSpPr>
          <p:nvPr/>
        </p:nvCxnSpPr>
        <p:spPr>
          <a:xfrm>
            <a:off x="1301590" y="3579519"/>
            <a:ext cx="10437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8CB42BBB-437F-4A8C-BC84-47CF3B5DB22A}"/>
              </a:ext>
            </a:extLst>
          </p:cNvPr>
          <p:cNvCxnSpPr>
            <a:cxnSpLocks/>
          </p:cNvCxnSpPr>
          <p:nvPr/>
        </p:nvCxnSpPr>
        <p:spPr>
          <a:xfrm>
            <a:off x="3115108" y="2396418"/>
            <a:ext cx="86335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06EFD6B8-46F4-4E74-83D3-4A396DDA89B2}"/>
              </a:ext>
            </a:extLst>
          </p:cNvPr>
          <p:cNvCxnSpPr>
            <a:cxnSpLocks/>
          </p:cNvCxnSpPr>
          <p:nvPr/>
        </p:nvCxnSpPr>
        <p:spPr>
          <a:xfrm>
            <a:off x="572654" y="4771437"/>
            <a:ext cx="1117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CD042C1B-9AC8-4DF1-96F7-6EF409B38D81}"/>
              </a:ext>
            </a:extLst>
          </p:cNvPr>
          <p:cNvCxnSpPr>
            <a:cxnSpLocks/>
          </p:cNvCxnSpPr>
          <p:nvPr/>
        </p:nvCxnSpPr>
        <p:spPr>
          <a:xfrm>
            <a:off x="4036036" y="1213321"/>
            <a:ext cx="7712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A747DD-4AFF-4D4E-B793-3711C449C890}"/>
              </a:ext>
            </a:extLst>
          </p:cNvPr>
          <p:cNvSpPr txBox="1"/>
          <p:nvPr/>
        </p:nvSpPr>
        <p:spPr>
          <a:xfrm>
            <a:off x="10092201" y="4106415"/>
            <a:ext cx="912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.NET CORE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969558E-C3D2-4D87-9857-4BE03C7F45EF}"/>
              </a:ext>
            </a:extLst>
          </p:cNvPr>
          <p:cNvSpPr txBox="1"/>
          <p:nvPr/>
        </p:nvSpPr>
        <p:spPr>
          <a:xfrm>
            <a:off x="9816940" y="2853878"/>
            <a:ext cx="146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WEB FRAMEWORK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EA2BE6E-6827-49CA-8D1B-247F4B98027C}"/>
              </a:ext>
            </a:extLst>
          </p:cNvPr>
          <p:cNvSpPr txBox="1"/>
          <p:nvPr/>
        </p:nvSpPr>
        <p:spPr>
          <a:xfrm>
            <a:off x="9669910" y="1591460"/>
            <a:ext cx="175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CUSTOM APPLICATION</a:t>
            </a:r>
          </a:p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9BCEB6E3-15E1-416D-9E69-CD815DC0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16" y="5328039"/>
            <a:ext cx="5338783" cy="1046956"/>
          </a:xfrm>
          <a:prstGeom prst="rect">
            <a:avLst/>
          </a:prstGeom>
        </p:spPr>
      </p:pic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2B944EAC-50C8-46DE-AD54-7DC1E516F731}"/>
              </a:ext>
            </a:extLst>
          </p:cNvPr>
          <p:cNvCxnSpPr>
            <a:cxnSpLocks/>
          </p:cNvCxnSpPr>
          <p:nvPr/>
        </p:nvCxnSpPr>
        <p:spPr>
          <a:xfrm>
            <a:off x="9208655" y="2992377"/>
            <a:ext cx="0" cy="245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Přímá spojnice 1024">
            <a:extLst>
              <a:ext uri="{FF2B5EF4-FFF2-40B4-BE49-F238E27FC236}">
                <a16:creationId xmlns:a16="http://schemas.microsoft.com/office/drawing/2014/main" id="{2880A80D-9A0E-47AF-A51B-4CCD8B8A75C7}"/>
              </a:ext>
            </a:extLst>
          </p:cNvPr>
          <p:cNvCxnSpPr/>
          <p:nvPr/>
        </p:nvCxnSpPr>
        <p:spPr>
          <a:xfrm>
            <a:off x="9208655" y="2992377"/>
            <a:ext cx="6373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0" name="Obdélník 1029">
            <a:extLst>
              <a:ext uri="{FF2B5EF4-FFF2-40B4-BE49-F238E27FC236}">
                <a16:creationId xmlns:a16="http://schemas.microsoft.com/office/drawing/2014/main" id="{24A0056E-CB67-4A00-B5B8-E5582B0482A4}"/>
              </a:ext>
            </a:extLst>
          </p:cNvPr>
          <p:cNvSpPr/>
          <p:nvPr/>
        </p:nvSpPr>
        <p:spPr>
          <a:xfrm>
            <a:off x="9033164" y="5522927"/>
            <a:ext cx="350982" cy="1109628"/>
          </a:xfrm>
          <a:prstGeom prst="rect">
            <a:avLst/>
          </a:prstGeom>
          <a:noFill/>
          <a:ln w="38100">
            <a:solidFill>
              <a:srgbClr val="50B02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1" name="Obdélník 1030">
            <a:extLst>
              <a:ext uri="{FF2B5EF4-FFF2-40B4-BE49-F238E27FC236}">
                <a16:creationId xmlns:a16="http://schemas.microsoft.com/office/drawing/2014/main" id="{6C4014A0-1FD1-48DE-A6A0-DD1D0EDCF31A}"/>
              </a:ext>
            </a:extLst>
          </p:cNvPr>
          <p:cNvSpPr/>
          <p:nvPr/>
        </p:nvSpPr>
        <p:spPr>
          <a:xfrm>
            <a:off x="444556" y="5889882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https://www.microsoft.com/net/download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5819749D-3145-4F04-BB4D-08FCAB65BC36}"/>
              </a:ext>
            </a:extLst>
          </p:cNvPr>
          <p:cNvCxnSpPr>
            <a:cxnSpLocks/>
          </p:cNvCxnSpPr>
          <p:nvPr/>
        </p:nvCxnSpPr>
        <p:spPr>
          <a:xfrm>
            <a:off x="2517514" y="4697965"/>
            <a:ext cx="0" cy="11535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2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  <p:bldP spid="1030" grpId="0" animBg="1"/>
      <p:bldP spid="10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929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INSTALLATION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1FAD012-CB3B-49B4-982E-DE9C10F1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3" y="1114714"/>
            <a:ext cx="6247619" cy="4628571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7CF73446-9FDE-4D87-9D86-935D3A7CD5DE}"/>
              </a:ext>
            </a:extLst>
          </p:cNvPr>
          <p:cNvSpPr/>
          <p:nvPr/>
        </p:nvSpPr>
        <p:spPr>
          <a:xfrm>
            <a:off x="2373745" y="2450521"/>
            <a:ext cx="3306619" cy="86533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C93E1AAE-7C8C-4E62-8099-34BC151C586B}"/>
              </a:ext>
            </a:extLst>
          </p:cNvPr>
          <p:cNvSpPr/>
          <p:nvPr/>
        </p:nvSpPr>
        <p:spPr>
          <a:xfrm>
            <a:off x="3338944" y="1427019"/>
            <a:ext cx="2558473" cy="3971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2721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180</Words>
  <Application>Microsoft Office PowerPoint</Application>
  <PresentationFormat>Širokoúhlá obrazovka</PresentationFormat>
  <Paragraphs>59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240</cp:revision>
  <dcterms:created xsi:type="dcterms:W3CDTF">2018-09-25T17:37:17Z</dcterms:created>
  <dcterms:modified xsi:type="dcterms:W3CDTF">2018-10-24T08:55:35Z</dcterms:modified>
</cp:coreProperties>
</file>