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9" r:id="rId2"/>
    <p:sldId id="422" r:id="rId3"/>
    <p:sldId id="423" r:id="rId4"/>
    <p:sldId id="425" r:id="rId5"/>
    <p:sldId id="433" r:id="rId6"/>
    <p:sldId id="432" r:id="rId7"/>
    <p:sldId id="434" r:id="rId8"/>
    <p:sldId id="439" r:id="rId9"/>
    <p:sldId id="429" r:id="rId10"/>
    <p:sldId id="436" r:id="rId11"/>
    <p:sldId id="438" r:id="rId12"/>
    <p:sldId id="437" r:id="rId13"/>
    <p:sldId id="427" r:id="rId14"/>
    <p:sldId id="430" r:id="rId15"/>
    <p:sldId id="431" r:id="rId16"/>
    <p:sldId id="426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D4E"/>
    <a:srgbClr val="00ABEC"/>
    <a:srgbClr val="7F7F7F"/>
    <a:srgbClr val="FFFFFF"/>
    <a:srgbClr val="A15E20"/>
    <a:srgbClr val="71157E"/>
    <a:srgbClr val="787878"/>
    <a:srgbClr val="005C9C"/>
    <a:srgbClr val="7030A0"/>
    <a:srgbClr val="C7A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88997" autoAdjust="0"/>
  </p:normalViewPr>
  <p:slideViewPr>
    <p:cSldViewPr snapToGrid="0">
      <p:cViewPr varScale="1">
        <p:scale>
          <a:sx n="134" d="100"/>
          <a:sy n="134" d="100"/>
        </p:scale>
        <p:origin x="876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69E74-2EDE-477B-8DEF-6C0B6D24D8DC}" type="datetimeFigureOut">
              <a:rPr lang="cs-CZ" smtClean="0"/>
              <a:t>21.09.2018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7BC3-B421-454C-8A99-BC88655F49D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7478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3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4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2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4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6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3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4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1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14CEF-CB52-4A5E-BFDC-3C6F3F58A8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3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F4F09398-D0F7-7E4E-A78F-FFE99985CF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2" y="2567195"/>
            <a:ext cx="1037028" cy="13870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95799" y="2683625"/>
            <a:ext cx="5500809" cy="1136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9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 Holec  </a:t>
            </a:r>
          </a:p>
          <a:p>
            <a:endParaRPr lang="cs-CZ" sz="675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01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Software </a:t>
            </a:r>
            <a:r>
              <a:rPr lang="cs-CZ" sz="10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Architect</a:t>
            </a:r>
            <a:r>
              <a:rPr lang="cs-CZ" sz="101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MVP: Microsoft Azure | MCSD, MCSA, MTA</a:t>
            </a:r>
            <a:endParaRPr lang="en-US" sz="1013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375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200" dirty="0" err="1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mirek@miroslavholec.cz</a:t>
            </a:r>
            <a:endParaRPr lang="cs-CZ" sz="12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375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200" b="1" dirty="0" err="1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1200" b="1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5272" y="520563"/>
            <a:ext cx="8153456" cy="1343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75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Infrastruktura ASP.NET </a:t>
            </a:r>
            <a:r>
              <a:rPr lang="cs-CZ" sz="3750" dirty="0" err="1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cs-CZ" sz="375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aplikací</a:t>
            </a:r>
          </a:p>
          <a:p>
            <a:pPr>
              <a:lnSpc>
                <a:spcPct val="130000"/>
              </a:lnSpc>
            </a:pPr>
            <a:r>
              <a:rPr lang="cs-CZ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Pohled na .NET </a:t>
            </a:r>
            <a:r>
              <a:rPr lang="cs-CZ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cs-CZ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ekosystém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5E7547C-DAF1-CD41-8522-3974E2DF22AD}"/>
              </a:ext>
            </a:extLst>
          </p:cNvPr>
          <p:cNvSpPr/>
          <p:nvPr/>
        </p:nvSpPr>
        <p:spPr>
          <a:xfrm>
            <a:off x="6805934" y="4680548"/>
            <a:ext cx="202433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1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100" b="1" dirty="0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25F3A325-F9BE-9F42-AB24-580CB7FCBBB6}"/>
              </a:ext>
            </a:extLst>
          </p:cNvPr>
          <p:cNvSpPr/>
          <p:nvPr/>
        </p:nvSpPr>
        <p:spPr>
          <a:xfrm>
            <a:off x="1" y="4680549"/>
            <a:ext cx="9144000" cy="46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sp>
        <p:nvSpPr>
          <p:cNvPr id="11" name="Rectangle 10"/>
          <p:cNvSpPr/>
          <p:nvPr/>
        </p:nvSpPr>
        <p:spPr>
          <a:xfrm>
            <a:off x="4764880" y="4732197"/>
            <a:ext cx="4284851" cy="304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75"/>
              </a:lnSpc>
            </a:pPr>
            <a:r>
              <a:rPr lang="cs-CZ" sz="1013" dirty="0">
                <a:latin typeface="Segoe UI Light" panose="020B0502040204020203" pitchFamily="34" charset="0"/>
                <a:cs typeface="Segoe UI Light" panose="020B0502040204020203" pitchFamily="34" charset="0"/>
              </a:rPr>
              <a:t>školení </a:t>
            </a:r>
            <a:r>
              <a:rPr lang="cs-CZ" sz="1013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asp.net</a:t>
            </a:r>
            <a:r>
              <a:rPr lang="cs-CZ" sz="1013" dirty="0">
                <a:latin typeface="Segoe UI Light" panose="020B0502040204020203" pitchFamily="34" charset="0"/>
                <a:cs typeface="Segoe UI Light" panose="020B0502040204020203" pitchFamily="34" charset="0"/>
              </a:rPr>
              <a:t> - developer </a:t>
            </a:r>
            <a:r>
              <a:rPr lang="cs-CZ" sz="1013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evangelism</a:t>
            </a:r>
            <a:r>
              <a:rPr lang="cs-CZ" sz="1013" dirty="0">
                <a:latin typeface="Segoe UI Light" panose="020B0502040204020203" pitchFamily="34" charset="0"/>
                <a:cs typeface="Segoe UI Light" panose="020B0502040204020203" pitchFamily="34" charset="0"/>
              </a:rPr>
              <a:t> - workshopy - </a:t>
            </a:r>
            <a:r>
              <a:rPr lang="cs-CZ" sz="1013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hackatony</a:t>
            </a:r>
            <a:r>
              <a:rPr lang="cs-CZ" sz="1013" dirty="0">
                <a:latin typeface="Segoe UI Light" panose="020B0502040204020203" pitchFamily="34" charset="0"/>
                <a:cs typeface="Segoe UI Light" panose="020B0502040204020203" pitchFamily="34" charset="0"/>
              </a:rPr>
              <a:t> a semináře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4372129-0E22-864A-878A-971B956C2FA7}"/>
              </a:ext>
            </a:extLst>
          </p:cNvPr>
          <p:cNvSpPr/>
          <p:nvPr/>
        </p:nvSpPr>
        <p:spPr>
          <a:xfrm>
            <a:off x="0" y="0"/>
            <a:ext cx="9144000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</p:spTree>
    <p:extLst>
      <p:ext uri="{BB962C8B-B14F-4D97-AF65-F5344CB8AC3E}">
        <p14:creationId xmlns:p14="http://schemas.microsoft.com/office/powerpoint/2010/main" val="142786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5272" y="520563"/>
            <a:ext cx="6664835" cy="76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Historie .NET </a:t>
            </a:r>
            <a:r>
              <a:rPr lang="cs-CZ" sz="37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endParaRPr lang="cs-CZ" sz="375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9160657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952AD1CE-9F5E-41DF-8AF9-825683D0E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72" y="1726533"/>
            <a:ext cx="5685714" cy="2019048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EAF633A7-B2FE-499B-8404-5CDBF7FDF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206" y="2786062"/>
            <a:ext cx="3504762" cy="1761905"/>
          </a:xfrm>
          <a:prstGeom prst="rect">
            <a:avLst/>
          </a:prstGeom>
        </p:spPr>
      </p:pic>
      <p:cxnSp>
        <p:nvCxnSpPr>
          <p:cNvPr id="5" name="Přímá spojnice se šipkou 4">
            <a:extLst>
              <a:ext uri="{FF2B5EF4-FFF2-40B4-BE49-F238E27FC236}">
                <a16:creationId xmlns:a16="http://schemas.microsoft.com/office/drawing/2014/main" id="{B9D1AF8D-37C7-46F3-99DC-EDAE871E2432}"/>
              </a:ext>
            </a:extLst>
          </p:cNvPr>
          <p:cNvCxnSpPr>
            <a:cxnSpLocks/>
          </p:cNvCxnSpPr>
          <p:nvPr/>
        </p:nvCxnSpPr>
        <p:spPr>
          <a:xfrm>
            <a:off x="2386013" y="2686050"/>
            <a:ext cx="1550193" cy="200025"/>
          </a:xfrm>
          <a:prstGeom prst="straightConnector1">
            <a:avLst/>
          </a:prstGeom>
          <a:ln w="57150">
            <a:solidFill>
              <a:srgbClr val="F0AD4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61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5272" y="520563"/>
            <a:ext cx="6664835" cy="76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Performance .NET </a:t>
            </a:r>
            <a:r>
              <a:rPr lang="cs-CZ" sz="37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2.1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9160657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516C680-BF56-4AC4-A157-B5D528ED1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3721"/>
            <a:ext cx="9144000" cy="479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3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5272" y="520563"/>
            <a:ext cx="6664835" cy="76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.NET </a:t>
            </a:r>
            <a:r>
              <a:rPr lang="cs-CZ" sz="37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3.0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9160657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pic>
        <p:nvPicPr>
          <p:cNvPr id="2050" name="Picture 2" descr="https://msdnshared.blob.core.windows.net/media/2018/05/netcore3-1024x983.png">
            <a:extLst>
              <a:ext uri="{FF2B5EF4-FFF2-40B4-BE49-F238E27FC236}">
                <a16:creationId xmlns:a16="http://schemas.microsoft.com/office/drawing/2014/main" id="{6CA3A702-4332-4E38-B96B-0EC456E94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70" y="1573513"/>
            <a:ext cx="3422650" cy="328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13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5272" y="520563"/>
            <a:ext cx="6664835" cy="76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Podporované druhy aplikací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9160657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BD996A7D-1274-4ED4-97D1-E2C60A03A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46" y="1500186"/>
            <a:ext cx="2347279" cy="3393281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F652E014-FE90-4E56-9F4E-35C9DB979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010" y="2121859"/>
            <a:ext cx="3735866" cy="19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6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5272" y="520563"/>
            <a:ext cx="6664835" cy="76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SDK + Runtime </a:t>
            </a:r>
            <a:r>
              <a:rPr lang="cs-CZ" sz="37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Tools</a:t>
            </a:r>
            <a:endParaRPr lang="cs-CZ" sz="375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9160657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190A7096-A7B2-444C-8EFA-F4175B016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97" y="1668059"/>
            <a:ext cx="8051006" cy="230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0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5272" y="520563"/>
            <a:ext cx="6664835" cy="76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7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Tools</a:t>
            </a: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cs-CZ" sz="37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languages</a:t>
            </a:r>
            <a:endParaRPr lang="cs-CZ" sz="375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9160657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EB425B31-2555-4953-83A8-7EE27F0B7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76" y="1441907"/>
            <a:ext cx="5965031" cy="33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9160657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6441B9A8-BAFA-4648-8B01-F71B7867D8B0}"/>
              </a:ext>
            </a:extLst>
          </p:cNvPr>
          <p:cNvSpPr txBox="1"/>
          <p:nvPr/>
        </p:nvSpPr>
        <p:spPr>
          <a:xfrm>
            <a:off x="495273" y="1665944"/>
            <a:ext cx="295305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7800" dirty="0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en-US" sz="78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C7EF9550-DBC3-4A52-8382-A6CF5EF28771}"/>
              </a:ext>
            </a:extLst>
          </p:cNvPr>
          <p:cNvSpPr/>
          <p:nvPr/>
        </p:nvSpPr>
        <p:spPr>
          <a:xfrm>
            <a:off x="4580328" y="1732681"/>
            <a:ext cx="3664744" cy="1211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Seznámení s .NET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Core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CLI</a:t>
            </a:r>
          </a:p>
          <a:p>
            <a:pPr>
              <a:lnSpc>
                <a:spcPct val="140000"/>
              </a:lnSpc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Založení a správa projektu</a:t>
            </a:r>
          </a:p>
          <a:p>
            <a:pPr>
              <a:lnSpc>
                <a:spcPct val="140000"/>
              </a:lnSpc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NET Standard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FF97C7A7-AC7A-47D8-A1BA-94245E0BC5C8}"/>
              </a:ext>
            </a:extLst>
          </p:cNvPr>
          <p:cNvCxnSpPr/>
          <p:nvPr/>
        </p:nvCxnSpPr>
        <p:spPr>
          <a:xfrm>
            <a:off x="3971925" y="1663892"/>
            <a:ext cx="0" cy="142935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2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5272" y="520563"/>
            <a:ext cx="6664835" cy="76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Prezentace, související odkazy…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-16657" y="0"/>
            <a:ext cx="9160657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6441B9A8-BAFA-4648-8B01-F71B7867D8B0}"/>
              </a:ext>
            </a:extLst>
          </p:cNvPr>
          <p:cNvSpPr txBox="1"/>
          <p:nvPr/>
        </p:nvSpPr>
        <p:spPr>
          <a:xfrm>
            <a:off x="495272" y="1801676"/>
            <a:ext cx="8250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60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odkaz.me</a:t>
            </a:r>
            <a:r>
              <a:rPr lang="cs-CZ" sz="6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/skoleni/</a:t>
            </a:r>
            <a:r>
              <a:rPr lang="cs-CZ" sz="6000" dirty="0" err="1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92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5272" y="520563"/>
            <a:ext cx="6664835" cy="76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9160657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39BCC99F-6A59-AA42-A4CD-2A46653B4065}"/>
              </a:ext>
            </a:extLst>
          </p:cNvPr>
          <p:cNvSpPr txBox="1"/>
          <p:nvPr/>
        </p:nvSpPr>
        <p:spPr>
          <a:xfrm>
            <a:off x="562571" y="1550429"/>
            <a:ext cx="7595592" cy="1986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40000"/>
              </a:lnSpc>
              <a:buFontTx/>
              <a:buChar char="-"/>
            </a:pPr>
            <a:r>
              <a:rPr lang="cs-CZ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Historie .NET </a:t>
            </a:r>
            <a:r>
              <a:rPr lang="cs-CZ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Core</a:t>
            </a:r>
            <a:endParaRPr lang="cs-CZ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14313" indent="-214313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Podporované druhy aplikací nad .NET </a:t>
            </a: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Core</a:t>
            </a:r>
            <a:endParaRPr lang="cs-CZ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14313" indent="-214313">
              <a:lnSpc>
                <a:spcPct val="140000"/>
              </a:lnSpc>
              <a:buFontTx/>
              <a:buChar char="-"/>
            </a:pPr>
            <a:r>
              <a:rPr lang="cs-CZ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SDK + Runtime </a:t>
            </a:r>
            <a:r>
              <a:rPr lang="cs-CZ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Tools</a:t>
            </a:r>
            <a:endParaRPr lang="cs-CZ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14313" indent="-214313">
              <a:lnSpc>
                <a:spcPct val="140000"/>
              </a:lnSpc>
              <a:buFontTx/>
              <a:buChar char="-"/>
            </a:pPr>
            <a:r>
              <a:rPr lang="cs-CZ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Command</a:t>
            </a: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Line Interface</a:t>
            </a:r>
            <a:endParaRPr lang="cs-CZ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14313" indent="-214313">
              <a:lnSpc>
                <a:spcPct val="140000"/>
              </a:lnSpc>
              <a:buFontTx/>
              <a:buChar char="-"/>
            </a:pPr>
            <a:r>
              <a:rPr lang="cs-CZ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 a k čemu je .NET Standard</a:t>
            </a:r>
          </a:p>
        </p:txBody>
      </p:sp>
    </p:spTree>
    <p:extLst>
      <p:ext uri="{BB962C8B-B14F-4D97-AF65-F5344CB8AC3E}">
        <p14:creationId xmlns:p14="http://schemas.microsoft.com/office/powerpoint/2010/main" val="365165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5272" y="520563"/>
            <a:ext cx="6664835" cy="76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Pohled na .NET Ekosystém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9160657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A0663682-3BC7-4778-9D9E-EEEAC60DD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88" y="1573513"/>
            <a:ext cx="8405824" cy="326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5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5D6AC0CD-4579-46BB-B575-AB66F8610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448395"/>
            <a:ext cx="7022307" cy="338542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95272" y="520563"/>
            <a:ext cx="6664835" cy="76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.NET Standard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9160657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CD3A91FD-240F-4792-98CE-6AB863E5F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8" y="1467936"/>
            <a:ext cx="6972301" cy="335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6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5272" y="520563"/>
            <a:ext cx="6664835" cy="76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.NET Standard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9160657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519C7155-24AB-44C9-978F-CB986059B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448395"/>
            <a:ext cx="7022307" cy="338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1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5272" y="520563"/>
            <a:ext cx="6664835" cy="76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.NET Standard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9160657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7666EC04-615F-47F0-A517-22D6DDE84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20" y="1359285"/>
            <a:ext cx="6664835" cy="342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1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5272" y="520563"/>
            <a:ext cx="6664835" cy="76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.NET Standard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9160657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69EDC9E2-FC7D-4C4E-B85E-5C96C9062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84" y="1441540"/>
            <a:ext cx="5643623" cy="338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6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5272" y="520563"/>
            <a:ext cx="6664835" cy="76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7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Historie .NET </a:t>
            </a:r>
            <a:r>
              <a:rPr lang="cs-CZ" sz="37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endParaRPr lang="cs-CZ" sz="375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9160657" cy="231476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pic>
        <p:nvPicPr>
          <p:cNvPr id="1026" name="Picture 2" descr="The release history of .NET Framework">
            <a:extLst>
              <a:ext uri="{FF2B5EF4-FFF2-40B4-BE49-F238E27FC236}">
                <a16:creationId xmlns:a16="http://schemas.microsoft.com/office/drawing/2014/main" id="{1D4368DD-1861-4D76-B964-AF7550B79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" y="1675068"/>
            <a:ext cx="8101013" cy="294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52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22830</TotalTime>
  <Words>147</Words>
  <Application>Microsoft Office PowerPoint</Application>
  <PresentationFormat>Předvádění na obrazovce (16:9)</PresentationFormat>
  <Paragraphs>35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Segoe UI Light</vt:lpstr>
      <vt:lpstr>Segoe UI Semilight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Holec</dc:creator>
  <cp:lastModifiedBy>Miroslav Holec</cp:lastModifiedBy>
  <cp:revision>2735</cp:revision>
  <cp:lastPrinted>2018-04-05T08:30:48Z</cp:lastPrinted>
  <dcterms:created xsi:type="dcterms:W3CDTF">2015-09-24T18:11:44Z</dcterms:created>
  <dcterms:modified xsi:type="dcterms:W3CDTF">2018-09-21T14:27:53Z</dcterms:modified>
</cp:coreProperties>
</file>