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9" r:id="rId2"/>
    <p:sldId id="422" r:id="rId3"/>
    <p:sldId id="423" r:id="rId4"/>
    <p:sldId id="425" r:id="rId5"/>
    <p:sldId id="427" r:id="rId6"/>
    <p:sldId id="428" r:id="rId7"/>
    <p:sldId id="430" r:id="rId8"/>
    <p:sldId id="433" r:id="rId9"/>
    <p:sldId id="434" r:id="rId10"/>
    <p:sldId id="435" r:id="rId11"/>
    <p:sldId id="436" r:id="rId12"/>
    <p:sldId id="431" r:id="rId13"/>
    <p:sldId id="432" r:id="rId14"/>
    <p:sldId id="42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7F7F7F"/>
    <a:srgbClr val="FFFFFF"/>
    <a:srgbClr val="A15E20"/>
    <a:srgbClr val="71157E"/>
    <a:srgbClr val="787878"/>
    <a:srgbClr val="005C9C"/>
    <a:srgbClr val="7030A0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8997" autoAdjust="0"/>
  </p:normalViewPr>
  <p:slideViewPr>
    <p:cSldViewPr snapToGrid="0">
      <p:cViewPr varScale="1">
        <p:scale>
          <a:sx n="134" d="100"/>
          <a:sy n="134" d="100"/>
        </p:scale>
        <p:origin x="8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21.09.2018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/blob/master/samples/linker-instructions.m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2" y="2567195"/>
            <a:ext cx="1037028" cy="1387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5799" y="2683625"/>
            <a:ext cx="5500809" cy="113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6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0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2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2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272" y="520563"/>
            <a:ext cx="8153456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Infrastruktura ASP.NET </a:t>
            </a:r>
            <a:r>
              <a:rPr lang="cs-CZ" sz="375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aplikací</a:t>
            </a:r>
          </a:p>
          <a:p>
            <a:pPr>
              <a:lnSpc>
                <a:spcPct val="130000"/>
              </a:lnSpc>
            </a:pP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Konfigurace a hostování ASP.NET </a:t>
            </a:r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6805934" y="4680548"/>
            <a:ext cx="202433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1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4680549"/>
            <a:ext cx="9144000" cy="46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1" name="Rectangle 10"/>
          <p:cNvSpPr/>
          <p:nvPr/>
        </p:nvSpPr>
        <p:spPr>
          <a:xfrm>
            <a:off x="4764880" y="4732197"/>
            <a:ext cx="4284851" cy="30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</a:pP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9144000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IIS in-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proccess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hosting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(od v2.2)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09726CC-8FAA-4084-82D5-92FE99DD4C47}"/>
              </a:ext>
            </a:extLst>
          </p:cNvPr>
          <p:cNvSpPr txBox="1"/>
          <p:nvPr/>
        </p:nvSpPr>
        <p:spPr>
          <a:xfrm>
            <a:off x="562571" y="1550428"/>
            <a:ext cx="8167092" cy="23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Doposud mělo IIS roli „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proxy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“… spouštělo jiný proces s přeposílalo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traffic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Složitější ladění, horší performance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Nově s Visual Studio 15.9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preview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Nové projekty verze 2.2 automaticky mají aktuální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csproj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AspNetCoreHostingModel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inprocess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&lt;/…&gt;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 VS 15.9 lze použít IIS express (v záložce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properties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projektu &gt;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debug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8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7491441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Framework-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Executable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09726CC-8FAA-4084-82D5-92FE99DD4C47}"/>
              </a:ext>
            </a:extLst>
          </p:cNvPr>
          <p:cNvSpPr txBox="1"/>
          <p:nvPr/>
        </p:nvSpPr>
        <p:spPr>
          <a:xfrm>
            <a:off x="562571" y="1550428"/>
            <a:ext cx="8167092" cy="28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Pravděpodobně v (ASP).NET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3.0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Vytvořen jeden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executable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soubor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Aplikace budou sdílet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jako v FDD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IL Linker</a:t>
            </a:r>
          </a:p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https://github.com/dotnet/core/blob/master/samples/linker-instructions.md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3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Runtime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Identifiers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D2C0E88-25A9-4785-B24C-7EAD52E2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5" y="1573513"/>
            <a:ext cx="1685714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Podpora v MS Azure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25370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3" y="1665944"/>
            <a:ext cx="29530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8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8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C7EF9550-DBC3-4A52-8382-A6CF5EF28771}"/>
              </a:ext>
            </a:extLst>
          </p:cNvPr>
          <p:cNvSpPr/>
          <p:nvPr/>
        </p:nvSpPr>
        <p:spPr>
          <a:xfrm>
            <a:off x="4580328" y="1900655"/>
            <a:ext cx="3664744" cy="823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Konfigurace ASP.NET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Deployment a hostování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FF97C7A7-AC7A-47D8-A1BA-94245E0BC5C8}"/>
              </a:ext>
            </a:extLst>
          </p:cNvPr>
          <p:cNvCxnSpPr/>
          <p:nvPr/>
        </p:nvCxnSpPr>
        <p:spPr>
          <a:xfrm>
            <a:off x="3971925" y="1663892"/>
            <a:ext cx="0" cy="142935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Prezentace, související odkazy…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-16657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2" y="1801676"/>
            <a:ext cx="825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odkaz.me</a:t>
            </a:r>
            <a:r>
              <a:rPr lang="cs-CZ" sz="6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/skoleni/</a:t>
            </a:r>
            <a:r>
              <a:rPr lang="cs-CZ" sz="60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562571" y="1550429"/>
            <a:ext cx="7595592" cy="23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Struktura ASP.NET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aplikace</a:t>
            </a: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Kestrel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&amp;&amp;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IIS</a:t>
            </a: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Rozdíl mezi FDD </a:t>
            </a:r>
            <a:r>
              <a:rPr lang="cs-CZ">
                <a:latin typeface="Segoe UI Semilight" panose="020B0402040204020203" pitchFamily="34" charset="0"/>
                <a:cs typeface="Segoe UI Semilight" panose="020B0402040204020203" pitchFamily="34" charset="0"/>
              </a:rPr>
              <a:t>a SCD 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hostováním</a:t>
            </a: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Runtime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IDentifiers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 v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Struktura ASP.NET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aplikace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562571" y="1550428"/>
            <a:ext cx="4557443" cy="276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umožňují rozlišovat prostředí</a:t>
            </a:r>
          </a:p>
          <a:p>
            <a:pPr marL="714375" lvl="1" indent="-257175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registrace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chování  kódu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mění chování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pipeline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Production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cache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minifikace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bundling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error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pages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logování (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app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93AD3E43-6C8C-1747-8FA9-70BF289EFBBE}"/>
              </a:ext>
            </a:extLst>
          </p:cNvPr>
          <p:cNvSpPr txBox="1"/>
          <p:nvPr/>
        </p:nvSpPr>
        <p:spPr>
          <a:xfrm>
            <a:off x="5531347" y="1550428"/>
            <a:ext cx="3396960" cy="353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18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Zdroje nastavení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OS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launchSettings.json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IIS /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web.config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argument</a:t>
            </a:r>
          </a:p>
          <a:p>
            <a:pPr>
              <a:lnSpc>
                <a:spcPct val="140000"/>
              </a:lnSpc>
            </a:pP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18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Standardní volby</a:t>
            </a: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Development,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Staging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57175" indent="-257175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Production</a:t>
            </a:r>
            <a:endParaRPr lang="cs-CZ" sz="1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Kestrel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IIS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1026" name="Picture 2" descr="VÃ½sledek obrÃ¡zku pro kestrel iis">
            <a:extLst>
              <a:ext uri="{FF2B5EF4-FFF2-40B4-BE49-F238E27FC236}">
                <a16:creationId xmlns:a16="http://schemas.microsoft.com/office/drawing/2014/main" id="{CAC904FD-863F-45C7-8B83-70BFB9CD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3" y="1402063"/>
            <a:ext cx="6197600" cy="36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3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Hostování FDD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SCD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2B397D3-1A1B-48B0-8F03-0C5C36AB43AB}"/>
              </a:ext>
            </a:extLst>
          </p:cNvPr>
          <p:cNvSpPr txBox="1"/>
          <p:nvPr/>
        </p:nvSpPr>
        <p:spPr>
          <a:xfrm>
            <a:off x="623860" y="1539363"/>
            <a:ext cx="5261600" cy="198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případě </a:t>
            </a:r>
            <a:r>
              <a:rPr lang="cs-CZ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Framework</a:t>
            </a: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vždy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self-contained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deployed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případě </a:t>
            </a:r>
            <a:r>
              <a:rPr lang="cs-CZ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lze si vybrat mezi FDD, SCD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F122BBE-6E76-44AF-9C4B-BD72044A6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86" y="1479730"/>
            <a:ext cx="3117489" cy="33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Framework-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deploy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09726CC-8FAA-4084-82D5-92FE99DD4C47}"/>
              </a:ext>
            </a:extLst>
          </p:cNvPr>
          <p:cNvSpPr txBox="1"/>
          <p:nvPr/>
        </p:nvSpPr>
        <p:spPr>
          <a:xfrm>
            <a:off x="562571" y="1550428"/>
            <a:ext cx="7531298" cy="315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Probíhá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samotné aplikace + 3rd party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libraries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 cílovém systému musí existovat správná verze 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Nezávislý balíček schopný hostování na různých platformách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Malá velikost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balíčku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Menší spotřeba místa na pevném disku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Automatický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patching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rámci update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target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freamworku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 - hledá se (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nej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nejnovější verze runtime (!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global.json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Aplikace se spouští nástrojem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dotnet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6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Self-Contained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deploy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09726CC-8FAA-4084-82D5-92FE99DD4C47}"/>
              </a:ext>
            </a:extLst>
          </p:cNvPr>
          <p:cNvSpPr txBox="1"/>
          <p:nvPr/>
        </p:nvSpPr>
        <p:spPr>
          <a:xfrm>
            <a:off x="562571" y="1550428"/>
            <a:ext cx="7531298" cy="23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Probíhá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aplikace včetně runtimu – nutné si vybrat jeden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Absolutní izolovanost aplikace od zbytku systému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Absolutní jistota, že aplikace na cílové platformě poběží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Větší velikost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balíčku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Aktualizace runtime jsou zcela pod kontrolou (ruční update)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Aplikace se ve světě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spouští jako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soubor</a:t>
            </a:r>
          </a:p>
        </p:txBody>
      </p:sp>
    </p:spTree>
    <p:extLst>
      <p:ext uri="{BB962C8B-B14F-4D97-AF65-F5344CB8AC3E}">
        <p14:creationId xmlns:p14="http://schemas.microsoft.com/office/powerpoint/2010/main" val="23102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22880</TotalTime>
  <Words>409</Words>
  <Application>Microsoft Office PowerPoint</Application>
  <PresentationFormat>Předvádění na obrazovce (16:9)</PresentationFormat>
  <Paragraphs>81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2744</cp:revision>
  <cp:lastPrinted>2018-04-05T08:30:48Z</cp:lastPrinted>
  <dcterms:created xsi:type="dcterms:W3CDTF">2015-09-24T18:11:44Z</dcterms:created>
  <dcterms:modified xsi:type="dcterms:W3CDTF">2018-09-21T14:55:44Z</dcterms:modified>
</cp:coreProperties>
</file>