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9" r:id="rId2"/>
    <p:sldId id="422" r:id="rId3"/>
    <p:sldId id="423" r:id="rId4"/>
    <p:sldId id="425" r:id="rId5"/>
    <p:sldId id="427" r:id="rId6"/>
    <p:sldId id="428" r:id="rId7"/>
    <p:sldId id="426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C"/>
    <a:srgbClr val="7F7F7F"/>
    <a:srgbClr val="FFFFFF"/>
    <a:srgbClr val="A15E20"/>
    <a:srgbClr val="71157E"/>
    <a:srgbClr val="787878"/>
    <a:srgbClr val="005C9C"/>
    <a:srgbClr val="7030A0"/>
    <a:srgbClr val="C7A1E3"/>
    <a:srgbClr val="93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8997" autoAdjust="0"/>
  </p:normalViewPr>
  <p:slideViewPr>
    <p:cSldViewPr snapToGrid="0">
      <p:cViewPr varScale="1">
        <p:scale>
          <a:sx n="134" d="100"/>
          <a:sy n="134" d="100"/>
        </p:scale>
        <p:origin x="87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9E74-2EDE-477B-8DEF-6C0B6D24D8DC}" type="datetimeFigureOut">
              <a:rPr lang="cs-CZ" smtClean="0"/>
              <a:t>21.09.2018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7BC3-B421-454C-8A99-BC88655F49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4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dotnetConf/2018/S10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2" y="2567195"/>
            <a:ext cx="1037028" cy="1387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5799" y="2683625"/>
            <a:ext cx="5500809" cy="113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675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01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0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01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375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2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2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375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2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2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272" y="520563"/>
            <a:ext cx="8153456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Infrastruktura ASP.NET </a:t>
            </a:r>
            <a:r>
              <a:rPr lang="cs-CZ" sz="375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aplikací</a:t>
            </a:r>
          </a:p>
          <a:p>
            <a:pPr>
              <a:lnSpc>
                <a:spcPct val="130000"/>
              </a:lnSpc>
            </a:pPr>
            <a:r>
              <a:rPr lang="cs-CZ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Moduly ASP.NET </a:t>
            </a:r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6805934" y="4680548"/>
            <a:ext cx="202433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1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4680549"/>
            <a:ext cx="9144000" cy="46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1" name="Rectangle 10"/>
          <p:cNvSpPr/>
          <p:nvPr/>
        </p:nvSpPr>
        <p:spPr>
          <a:xfrm>
            <a:off x="4764880" y="4732197"/>
            <a:ext cx="4284851" cy="304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75"/>
              </a:lnSpc>
            </a:pP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9144000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Prezentace, související odkazy…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-16657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441B9A8-BAFA-4648-8B01-F71B7867D8B0}"/>
              </a:ext>
            </a:extLst>
          </p:cNvPr>
          <p:cNvSpPr txBox="1"/>
          <p:nvPr/>
        </p:nvSpPr>
        <p:spPr>
          <a:xfrm>
            <a:off x="495272" y="1801676"/>
            <a:ext cx="825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odkaz.me</a:t>
            </a:r>
            <a:r>
              <a:rPr lang="cs-CZ" sz="6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/skoleni/</a:t>
            </a:r>
            <a:r>
              <a:rPr lang="cs-CZ" sz="60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562571" y="1550429"/>
            <a:ext cx="7595592" cy="315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Klíčové moduly v ASP.NET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Vztahy mezi MVC, Web API a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Razor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Pages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Dependency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Injection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Configuration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Logging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>
                <a:latin typeface="Segoe UI Semilight" panose="020B0402040204020203" pitchFamily="34" charset="0"/>
                <a:cs typeface="Segoe UI Semilight" panose="020B0402040204020203" pitchFamily="34" charset="0"/>
              </a:rPr>
              <a:t>Middlewares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Error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Handling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Localization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Globalization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DAA06FA2-5812-42F5-A137-28AECF5F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MVC, Web API,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Razor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Pages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</p:spTree>
    <p:extLst>
      <p:ext uri="{BB962C8B-B14F-4D97-AF65-F5344CB8AC3E}">
        <p14:creationId xmlns:p14="http://schemas.microsoft.com/office/powerpoint/2010/main" val="274638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2.2 (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preview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562571" y="1550428"/>
            <a:ext cx="7959923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18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Přehled novinek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Aktualizace šablon: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Bootstrap</a:t>
            </a: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4,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Angular</a:t>
            </a: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6</a:t>
            </a: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Web API, drobná vylepšení</a:t>
            </a: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HTTP/2</a:t>
            </a: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IIS in-proces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</a:t>
            </a: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hecks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Endpoint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routing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endParaRPr lang="cs-CZ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Info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https://channel9.msdn.com/Events/dotnetConf/2018/S104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441B9A8-BAFA-4648-8B01-F71B7867D8B0}"/>
              </a:ext>
            </a:extLst>
          </p:cNvPr>
          <p:cNvSpPr txBox="1"/>
          <p:nvPr/>
        </p:nvSpPr>
        <p:spPr>
          <a:xfrm>
            <a:off x="495273" y="1665944"/>
            <a:ext cx="295305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8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8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C7EF9550-DBC3-4A52-8382-A6CF5EF28771}"/>
              </a:ext>
            </a:extLst>
          </p:cNvPr>
          <p:cNvSpPr/>
          <p:nvPr/>
        </p:nvSpPr>
        <p:spPr>
          <a:xfrm>
            <a:off x="4580328" y="2094555"/>
            <a:ext cx="3664744" cy="43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Ukázky modulů v ASP.NET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FF97C7A7-AC7A-47D8-A1BA-94245E0BC5C8}"/>
              </a:ext>
            </a:extLst>
          </p:cNvPr>
          <p:cNvCxnSpPr/>
          <p:nvPr/>
        </p:nvCxnSpPr>
        <p:spPr>
          <a:xfrm>
            <a:off x="3971925" y="1663892"/>
            <a:ext cx="0" cy="142935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22803</TotalTime>
  <Words>154</Words>
  <Application>Microsoft Office PowerPoint</Application>
  <PresentationFormat>Předvádění na obrazovce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Segoe UI Semilight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2730</cp:revision>
  <cp:lastPrinted>2018-04-05T08:30:48Z</cp:lastPrinted>
  <dcterms:created xsi:type="dcterms:W3CDTF">2015-09-24T18:11:44Z</dcterms:created>
  <dcterms:modified xsi:type="dcterms:W3CDTF">2018-09-21T14:54:01Z</dcterms:modified>
</cp:coreProperties>
</file>