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DAE3D"/>
    <a:srgbClr val="50B025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13.10.2018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VÃ½sledek obrÃ¡zku pro lock">
            <a:extLst>
              <a:ext uri="{FF2B5EF4-FFF2-40B4-BE49-F238E27FC236}">
                <a16:creationId xmlns:a16="http://schemas.microsoft.com/office/drawing/2014/main" id="{1738238F-DC3E-4A3E-9E18-023640FD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218" y="2070595"/>
            <a:ext cx="3015144" cy="30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4726073" cy="160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2400" b="1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Cookie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Authentication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430175" y="6324330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vývoj aplikací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concepts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konzultace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mentoring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firemní školení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pic>
        <p:nvPicPr>
          <p:cNvPr id="1030" name="Picture 6" descr="VÃ½sledek obrÃ¡zku pro cookies">
            <a:extLst>
              <a:ext uri="{FF2B5EF4-FFF2-40B4-BE49-F238E27FC236}">
                <a16:creationId xmlns:a16="http://schemas.microsoft.com/office/drawing/2014/main" id="{865A4038-B490-427C-8AF1-2244FFB4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24000" y1="15289" x2="24000" y2="15289"/>
                      </a14:backgroundRemoval>
                    </a14:imgEffect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73" y="3067513"/>
            <a:ext cx="4986014" cy="37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8386</TotalTime>
  <Words>45</Words>
  <Application>Microsoft Office PowerPoint</Application>
  <PresentationFormat>Širokoúhlá obrazovka</PresentationFormat>
  <Paragraphs>11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Motiv Office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221</cp:revision>
  <dcterms:created xsi:type="dcterms:W3CDTF">2018-09-25T17:37:17Z</dcterms:created>
  <dcterms:modified xsi:type="dcterms:W3CDTF">2018-10-13T10:48:22Z</dcterms:modified>
</cp:coreProperties>
</file>