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440" r:id="rId3"/>
    <p:sldId id="438" r:id="rId4"/>
    <p:sldId id="439" r:id="rId5"/>
    <p:sldId id="441" r:id="rId6"/>
    <p:sldId id="422" r:id="rId7"/>
    <p:sldId id="437" r:id="rId8"/>
    <p:sldId id="443" r:id="rId9"/>
    <p:sldId id="442" r:id="rId10"/>
    <p:sldId id="257" r:id="rId11"/>
    <p:sldId id="428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E3D"/>
    <a:srgbClr val="50B025"/>
    <a:srgbClr val="5C2D91"/>
    <a:srgbClr val="000000"/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https://www.dotnettalks.cz/images/bg.jpg">
            <a:extLst>
              <a:ext uri="{FF2B5EF4-FFF2-40B4-BE49-F238E27FC236}">
                <a16:creationId xmlns:a16="http://schemas.microsoft.com/office/drawing/2014/main" id="{79769038-F5F0-4F34-987D-3D0339D9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9796" cy="68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D90D2DCD-3B91-4122-AA4E-F433265A0061}"/>
              </a:ext>
            </a:extLst>
          </p:cNvPr>
          <p:cNvSpPr/>
          <p:nvPr/>
        </p:nvSpPr>
        <p:spPr>
          <a:xfrm>
            <a:off x="0" y="5468971"/>
            <a:ext cx="12209796" cy="1399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13" name="Picture 4" descr="Riganti">
            <a:extLst>
              <a:ext uri="{FF2B5EF4-FFF2-40B4-BE49-F238E27FC236}">
                <a16:creationId xmlns:a16="http://schemas.microsoft.com/office/drawing/2014/main" id="{9725C2F6-8FC8-409E-A884-5192648F9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88" y="5912438"/>
            <a:ext cx="1517693" cy="5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AVIT">
            <a:extLst>
              <a:ext uri="{FF2B5EF4-FFF2-40B4-BE49-F238E27FC236}">
                <a16:creationId xmlns:a16="http://schemas.microsoft.com/office/drawing/2014/main" id="{053B34D8-0772-4A67-813A-958E8C19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79" y="5912438"/>
            <a:ext cx="1843577" cy="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Microsoft">
            <a:extLst>
              <a:ext uri="{FF2B5EF4-FFF2-40B4-BE49-F238E27FC236}">
                <a16:creationId xmlns:a16="http://schemas.microsoft.com/office/drawing/2014/main" id="{DE3753A7-8DDA-43D1-B29F-A678F662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1" y="5912437"/>
            <a:ext cx="2029798" cy="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s://www.dotnettalks.cz/images/partners/update.png">
            <a:extLst>
              <a:ext uri="{FF2B5EF4-FFF2-40B4-BE49-F238E27FC236}">
                <a16:creationId xmlns:a16="http://schemas.microsoft.com/office/drawing/2014/main" id="{5FF409DE-D488-4C6D-897F-39B1B619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496" y="5916701"/>
            <a:ext cx="2050433" cy="38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D3E0FF4B-9B5F-4781-961A-14DE4E130E87}"/>
              </a:ext>
            </a:extLst>
          </p:cNvPr>
          <p:cNvSpPr/>
          <p:nvPr/>
        </p:nvSpPr>
        <p:spPr>
          <a:xfrm>
            <a:off x="-17796" y="0"/>
            <a:ext cx="12209796" cy="1368007"/>
          </a:xfrm>
          <a:prstGeom prst="rect">
            <a:avLst/>
          </a:prstGeom>
          <a:solidFill>
            <a:srgbClr val="000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89065FBD-79DE-4884-AD55-9ACB7A97D9CF}"/>
              </a:ext>
            </a:extLst>
          </p:cNvPr>
          <p:cNvSpPr txBox="1"/>
          <p:nvPr/>
        </p:nvSpPr>
        <p:spPr>
          <a:xfrm>
            <a:off x="1133071" y="178036"/>
            <a:ext cx="5519117" cy="81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4000" dirty="0" err="1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DotNET</a:t>
            </a:r>
            <a:r>
              <a:rPr lang="cs-CZ" sz="4000" dirty="0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 </a:t>
            </a:r>
            <a:r>
              <a:rPr lang="cs-CZ" sz="4000" dirty="0" err="1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Talks</a:t>
            </a:r>
            <a:r>
              <a:rPr lang="cs-CZ" sz="4000" dirty="0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, vol.1</a:t>
            </a:r>
          </a:p>
        </p:txBody>
      </p:sp>
    </p:spTree>
    <p:extLst>
      <p:ext uri="{BB962C8B-B14F-4D97-AF65-F5344CB8AC3E}">
        <p14:creationId xmlns:p14="http://schemas.microsoft.com/office/powerpoint/2010/main" val="1890875835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2A72455D-DB18-4E82-872D-A9D196B498DE}"/>
              </a:ext>
            </a:extLst>
          </p:cNvPr>
          <p:cNvCxnSpPr>
            <a:cxnSpLocks/>
          </p:cNvCxnSpPr>
          <p:nvPr/>
        </p:nvCxnSpPr>
        <p:spPr>
          <a:xfrm flipH="1">
            <a:off x="2105639" y="3052763"/>
            <a:ext cx="2464228" cy="21064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Obdélník 6">
            <a:extLst>
              <a:ext uri="{FF2B5EF4-FFF2-40B4-BE49-F238E27FC236}">
                <a16:creationId xmlns:a16="http://schemas.microsoft.com/office/drawing/2014/main" id="{E662CFA6-BE14-4C20-9837-B561DF45E09F}"/>
              </a:ext>
            </a:extLst>
          </p:cNvPr>
          <p:cNvSpPr/>
          <p:nvPr/>
        </p:nvSpPr>
        <p:spPr>
          <a:xfrm>
            <a:off x="5985542" y="1861655"/>
            <a:ext cx="5717100" cy="3134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E038261-555B-490B-A7B0-AE6B4F17BDB3}"/>
              </a:ext>
            </a:extLst>
          </p:cNvPr>
          <p:cNvSpPr/>
          <p:nvPr/>
        </p:nvSpPr>
        <p:spPr>
          <a:xfrm>
            <a:off x="6158913" y="2209800"/>
            <a:ext cx="1368807" cy="730193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KESTREL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A247D17-BF0F-42E2-9EAA-C0ED54565076}"/>
              </a:ext>
            </a:extLst>
          </p:cNvPr>
          <p:cNvSpPr/>
          <p:nvPr/>
        </p:nvSpPr>
        <p:spPr>
          <a:xfrm>
            <a:off x="8785216" y="2209800"/>
            <a:ext cx="2732867" cy="730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CODE</a:t>
            </a:r>
          </a:p>
        </p:txBody>
      </p:sp>
      <p:pic>
        <p:nvPicPr>
          <p:cNvPr id="1026" name="Picture 2" descr="browser, explorer, ie, internet icon">
            <a:extLst>
              <a:ext uri="{FF2B5EF4-FFF2-40B4-BE49-F238E27FC236}">
                <a16:creationId xmlns:a16="http://schemas.microsoft.com/office/drawing/2014/main" id="{40C144AE-E46D-4099-9DD0-878570D1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8" y="1861655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75C1299F-F384-4A1D-B849-F277E10B4552}"/>
              </a:ext>
            </a:extLst>
          </p:cNvPr>
          <p:cNvSpPr txBox="1"/>
          <p:nvPr/>
        </p:nvSpPr>
        <p:spPr>
          <a:xfrm>
            <a:off x="1926174" y="2209800"/>
            <a:ext cx="543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E6C2419F-1A95-4594-A8E3-0CCE20A70F01}"/>
              </a:ext>
            </a:extLst>
          </p:cNvPr>
          <p:cNvSpPr txBox="1"/>
          <p:nvPr/>
        </p:nvSpPr>
        <p:spPr>
          <a:xfrm>
            <a:off x="5330207" y="2209800"/>
            <a:ext cx="543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61F3A6A0-6944-46A2-838E-0534782B3B44}"/>
              </a:ext>
            </a:extLst>
          </p:cNvPr>
          <p:cNvCxnSpPr>
            <a:cxnSpLocks/>
          </p:cNvCxnSpPr>
          <p:nvPr/>
        </p:nvCxnSpPr>
        <p:spPr>
          <a:xfrm>
            <a:off x="7552887" y="2446091"/>
            <a:ext cx="11952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7A92B051-ED4C-41AD-9FD1-BC6927D498D8}"/>
              </a:ext>
            </a:extLst>
          </p:cNvPr>
          <p:cNvSpPr txBox="1"/>
          <p:nvPr/>
        </p:nvSpPr>
        <p:spPr>
          <a:xfrm>
            <a:off x="7648368" y="2209800"/>
            <a:ext cx="1133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HttpContext</a:t>
            </a:r>
            <a:endParaRPr lang="cs-CZ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283D3DE4-A4A5-4CA1-8F70-2AE78BED52AF}"/>
              </a:ext>
            </a:extLst>
          </p:cNvPr>
          <p:cNvSpPr/>
          <p:nvPr/>
        </p:nvSpPr>
        <p:spPr>
          <a:xfrm>
            <a:off x="4645474" y="3424728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8BCABD57-06C7-4EC0-A786-280173E91792}"/>
              </a:ext>
            </a:extLst>
          </p:cNvPr>
          <p:cNvSpPr/>
          <p:nvPr/>
        </p:nvSpPr>
        <p:spPr>
          <a:xfrm>
            <a:off x="4645474" y="4049872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</p:txBody>
      </p:sp>
      <p:sp>
        <p:nvSpPr>
          <p:cNvPr id="22" name="Šipka: doprava 21">
            <a:extLst>
              <a:ext uri="{FF2B5EF4-FFF2-40B4-BE49-F238E27FC236}">
                <a16:creationId xmlns:a16="http://schemas.microsoft.com/office/drawing/2014/main" id="{91E3081A-D8AB-4449-A741-28A702673F5C}"/>
              </a:ext>
            </a:extLst>
          </p:cNvPr>
          <p:cNvSpPr/>
          <p:nvPr/>
        </p:nvSpPr>
        <p:spPr>
          <a:xfrm>
            <a:off x="5912215" y="3503104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564B1F60-613E-4F79-A82F-7BD2718B66A1}"/>
              </a:ext>
            </a:extLst>
          </p:cNvPr>
          <p:cNvSpPr/>
          <p:nvPr/>
        </p:nvSpPr>
        <p:spPr>
          <a:xfrm>
            <a:off x="6158913" y="2939993"/>
            <a:ext cx="1368807" cy="1704013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60D066C1-5F8F-469F-BF0E-9E17A11C8AEA}"/>
              </a:ext>
            </a:extLst>
          </p:cNvPr>
          <p:cNvSpPr/>
          <p:nvPr/>
        </p:nvSpPr>
        <p:spPr>
          <a:xfrm>
            <a:off x="8785216" y="2939993"/>
            <a:ext cx="2732867" cy="17040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186D0875-8B8F-4B58-8935-EE0D2CBCB574}"/>
              </a:ext>
            </a:extLst>
          </p:cNvPr>
          <p:cNvSpPr/>
          <p:nvPr/>
        </p:nvSpPr>
        <p:spPr>
          <a:xfrm rot="5400000">
            <a:off x="8454502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FEF59044-AD94-489A-927F-9903FD11B8A5}"/>
              </a:ext>
            </a:extLst>
          </p:cNvPr>
          <p:cNvSpPr/>
          <p:nvPr/>
        </p:nvSpPr>
        <p:spPr>
          <a:xfrm rot="5400000">
            <a:off x="9163145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4" name="Šipka: doprava 33">
            <a:extLst>
              <a:ext uri="{FF2B5EF4-FFF2-40B4-BE49-F238E27FC236}">
                <a16:creationId xmlns:a16="http://schemas.microsoft.com/office/drawing/2014/main" id="{D6477D48-FB10-4E63-83F3-68DF6E11516F}"/>
              </a:ext>
            </a:extLst>
          </p:cNvPr>
          <p:cNvSpPr/>
          <p:nvPr/>
        </p:nvSpPr>
        <p:spPr>
          <a:xfrm rot="10800000">
            <a:off x="5940799" y="4139393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Šipka: doprava 34">
            <a:extLst>
              <a:ext uri="{FF2B5EF4-FFF2-40B4-BE49-F238E27FC236}">
                <a16:creationId xmlns:a16="http://schemas.microsoft.com/office/drawing/2014/main" id="{A311090D-057F-43B5-B91E-4999B233F33E}"/>
              </a:ext>
            </a:extLst>
          </p:cNvPr>
          <p:cNvSpPr/>
          <p:nvPr/>
        </p:nvSpPr>
        <p:spPr>
          <a:xfrm>
            <a:off x="9269721" y="3519710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Šipka: doprava 35">
            <a:extLst>
              <a:ext uri="{FF2B5EF4-FFF2-40B4-BE49-F238E27FC236}">
                <a16:creationId xmlns:a16="http://schemas.microsoft.com/office/drawing/2014/main" id="{429AE5DC-06B8-4FF3-A867-512FA15C3056}"/>
              </a:ext>
            </a:extLst>
          </p:cNvPr>
          <p:cNvSpPr/>
          <p:nvPr/>
        </p:nvSpPr>
        <p:spPr>
          <a:xfrm rot="10800000">
            <a:off x="9390584" y="4155999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Šipka: doprava 36">
            <a:extLst>
              <a:ext uri="{FF2B5EF4-FFF2-40B4-BE49-F238E27FC236}">
                <a16:creationId xmlns:a16="http://schemas.microsoft.com/office/drawing/2014/main" id="{F6D2A0B3-26A3-443A-8442-7B1A0EAB3A8E}"/>
              </a:ext>
            </a:extLst>
          </p:cNvPr>
          <p:cNvSpPr/>
          <p:nvPr/>
        </p:nvSpPr>
        <p:spPr>
          <a:xfrm>
            <a:off x="9979343" y="3519882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Šipka: doprava 37">
            <a:extLst>
              <a:ext uri="{FF2B5EF4-FFF2-40B4-BE49-F238E27FC236}">
                <a16:creationId xmlns:a16="http://schemas.microsoft.com/office/drawing/2014/main" id="{6FBDBE66-DB98-47A9-88C2-82E09ACCBD90}"/>
              </a:ext>
            </a:extLst>
          </p:cNvPr>
          <p:cNvSpPr/>
          <p:nvPr/>
        </p:nvSpPr>
        <p:spPr>
          <a:xfrm rot="10800000">
            <a:off x="10100206" y="4156171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Šipka: doprava 40">
            <a:extLst>
              <a:ext uri="{FF2B5EF4-FFF2-40B4-BE49-F238E27FC236}">
                <a16:creationId xmlns:a16="http://schemas.microsoft.com/office/drawing/2014/main" id="{B67E4875-C8C6-49EB-A8E0-70604EAA8DED}"/>
              </a:ext>
            </a:extLst>
          </p:cNvPr>
          <p:cNvSpPr/>
          <p:nvPr/>
        </p:nvSpPr>
        <p:spPr>
          <a:xfrm>
            <a:off x="7525412" y="3483776"/>
            <a:ext cx="1177393" cy="2206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C2021707-4308-439A-8FF3-D6B40788C65E}"/>
              </a:ext>
            </a:extLst>
          </p:cNvPr>
          <p:cNvSpPr/>
          <p:nvPr/>
        </p:nvSpPr>
        <p:spPr>
          <a:xfrm>
            <a:off x="10197457" y="2781651"/>
            <a:ext cx="1320626" cy="18623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 MVC</a:t>
            </a: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Šipka: doprava 41">
            <a:extLst>
              <a:ext uri="{FF2B5EF4-FFF2-40B4-BE49-F238E27FC236}">
                <a16:creationId xmlns:a16="http://schemas.microsoft.com/office/drawing/2014/main" id="{9D02D0B4-2E9A-41EF-AEC9-2101EC36D706}"/>
              </a:ext>
            </a:extLst>
          </p:cNvPr>
          <p:cNvSpPr/>
          <p:nvPr/>
        </p:nvSpPr>
        <p:spPr>
          <a:xfrm rot="10800000">
            <a:off x="7572464" y="4139392"/>
            <a:ext cx="1335094" cy="20133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E7229169-7C3C-4C28-8F14-F35FA8EDC1A2}"/>
              </a:ext>
            </a:extLst>
          </p:cNvPr>
          <p:cNvSpPr txBox="1"/>
          <p:nvPr/>
        </p:nvSpPr>
        <p:spPr>
          <a:xfrm>
            <a:off x="7648368" y="1860334"/>
            <a:ext cx="226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APPLICATION</a:t>
            </a: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C08B48E7-BB12-4DB0-A631-562C8C2DF385}"/>
              </a:ext>
            </a:extLst>
          </p:cNvPr>
          <p:cNvSpPr/>
          <p:nvPr/>
        </p:nvSpPr>
        <p:spPr>
          <a:xfrm rot="5400000">
            <a:off x="9871788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9" name="Šipka: doprava 38">
            <a:extLst>
              <a:ext uri="{FF2B5EF4-FFF2-40B4-BE49-F238E27FC236}">
                <a16:creationId xmlns:a16="http://schemas.microsoft.com/office/drawing/2014/main" id="{7EFF68F8-4C24-4338-9B6F-E5388B89D891}"/>
              </a:ext>
            </a:extLst>
          </p:cNvPr>
          <p:cNvSpPr/>
          <p:nvPr/>
        </p:nvSpPr>
        <p:spPr>
          <a:xfrm>
            <a:off x="10694923" y="3514594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Šipka: doprava 39">
            <a:extLst>
              <a:ext uri="{FF2B5EF4-FFF2-40B4-BE49-F238E27FC236}">
                <a16:creationId xmlns:a16="http://schemas.microsoft.com/office/drawing/2014/main" id="{6DE2FF7C-578B-46A6-9815-E4C53CC6BF32}"/>
              </a:ext>
            </a:extLst>
          </p:cNvPr>
          <p:cNvSpPr/>
          <p:nvPr/>
        </p:nvSpPr>
        <p:spPr>
          <a:xfrm rot="10800000">
            <a:off x="10815786" y="4150883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30B178D9-AE39-4385-8A38-C0CC3EB03B36}"/>
              </a:ext>
            </a:extLst>
          </p:cNvPr>
          <p:cNvSpPr/>
          <p:nvPr/>
        </p:nvSpPr>
        <p:spPr>
          <a:xfrm rot="5400000">
            <a:off x="10581388" y="3723981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AAA04CA4-8C41-40FD-ACA0-067B729DEE02}"/>
              </a:ext>
            </a:extLst>
          </p:cNvPr>
          <p:cNvSpPr/>
          <p:nvPr/>
        </p:nvSpPr>
        <p:spPr>
          <a:xfrm>
            <a:off x="2694666" y="256494"/>
            <a:ext cx="6054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Internal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/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External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 –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processing</a:t>
            </a:r>
            <a:endParaRPr lang="cs-CZ" sz="2400" b="1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8BA6D425-7CC4-4AB8-904D-40BFBBDBCA22}"/>
              </a:ext>
            </a:extLst>
          </p:cNvPr>
          <p:cNvCxnSpPr>
            <a:cxnSpLocks/>
          </p:cNvCxnSpPr>
          <p:nvPr/>
        </p:nvCxnSpPr>
        <p:spPr>
          <a:xfrm>
            <a:off x="1744910" y="2446091"/>
            <a:ext cx="43706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élník 4">
            <a:extLst>
              <a:ext uri="{FF2B5EF4-FFF2-40B4-BE49-F238E27FC236}">
                <a16:creationId xmlns:a16="http://schemas.microsoft.com/office/drawing/2014/main" id="{C5889589-8CAF-4B93-ACE5-BE0E0084A8C4}"/>
              </a:ext>
            </a:extLst>
          </p:cNvPr>
          <p:cNvSpPr/>
          <p:nvPr/>
        </p:nvSpPr>
        <p:spPr>
          <a:xfrm>
            <a:off x="2667695" y="1860334"/>
            <a:ext cx="2558645" cy="1244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IIS / NGINX / APACHE</a:t>
            </a:r>
          </a:p>
        </p:txBody>
      </p:sp>
      <p:sp>
        <p:nvSpPr>
          <p:cNvPr id="47" name="Obdélník 46">
            <a:extLst>
              <a:ext uri="{FF2B5EF4-FFF2-40B4-BE49-F238E27FC236}">
                <a16:creationId xmlns:a16="http://schemas.microsoft.com/office/drawing/2014/main" id="{B77D70DE-6F26-4726-8C62-7A61A4D1D29A}"/>
              </a:ext>
            </a:extLst>
          </p:cNvPr>
          <p:cNvSpPr/>
          <p:nvPr/>
        </p:nvSpPr>
        <p:spPr>
          <a:xfrm>
            <a:off x="4518407" y="2601394"/>
            <a:ext cx="1640378" cy="5031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  <a:p>
            <a:pPr algn="ctr"/>
            <a:r>
              <a:rPr lang="cs-CZ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HOSTING BUNDLE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875EE545-26C7-4BA7-82A7-17DB1FB835D9}"/>
              </a:ext>
            </a:extLst>
          </p:cNvPr>
          <p:cNvSpPr/>
          <p:nvPr/>
        </p:nvSpPr>
        <p:spPr>
          <a:xfrm>
            <a:off x="425635" y="5192091"/>
            <a:ext cx="354456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888888"/>
                </a:solidFill>
                <a:latin typeface="PT Sans"/>
              </a:rPr>
              <a:t>http://</a:t>
            </a:r>
            <a:r>
              <a:rPr lang="cs-CZ" b="1" dirty="0">
                <a:latin typeface="PT Sans"/>
              </a:rPr>
              <a:t>odkaz.me/hosting-bundle</a:t>
            </a:r>
          </a:p>
          <a:p>
            <a:endParaRPr lang="cs-CZ" sz="600" dirty="0">
              <a:latin typeface="PT Sans"/>
            </a:endParaRPr>
          </a:p>
          <a:p>
            <a:r>
              <a:rPr lang="cs-CZ" sz="1400" dirty="0">
                <a:latin typeface="PT Sans"/>
              </a:rPr>
              <a:t>runtime + </a:t>
            </a:r>
            <a:r>
              <a:rPr lang="cs-CZ" sz="1400" dirty="0" err="1">
                <a:latin typeface="PT Sans"/>
              </a:rPr>
              <a:t>hosting</a:t>
            </a:r>
            <a:r>
              <a:rPr lang="cs-CZ" sz="1400" dirty="0">
                <a:latin typeface="PT Sans"/>
              </a:rPr>
              <a:t> </a:t>
            </a:r>
            <a:r>
              <a:rPr lang="cs-CZ" sz="1400" dirty="0" err="1">
                <a:latin typeface="PT Sans"/>
              </a:rPr>
              <a:t>bundle</a:t>
            </a:r>
            <a:r>
              <a:rPr lang="cs-CZ" sz="1400" dirty="0">
                <a:latin typeface="PT Sans"/>
              </a:rPr>
              <a:t> verze 2.1.5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81600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7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60363" y="694084"/>
            <a:ext cx="8886447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 je dobré vědět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1" y="0"/>
            <a:ext cx="12214209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750095" y="1957510"/>
            <a:ext cx="10054925" cy="33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 verzí 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2.1 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existují 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ASP.NET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runtimes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App /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menší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package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v FDD režimu (už neobsahuje ASP.NET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nezávislý auto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roll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-forward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na úrovni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patch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+ minor</a:t>
            </a:r>
          </a:p>
          <a:p>
            <a:pPr>
              <a:lnSpc>
                <a:spcPct val="140000"/>
              </a:lnSpc>
            </a:pPr>
            <a:endParaRPr lang="cs-CZ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Upřednostnit ASP.NET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App před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(od v3.0 již nebude vydán)</a:t>
            </a:r>
          </a:p>
          <a:p>
            <a:pPr>
              <a:lnSpc>
                <a:spcPct val="140000"/>
              </a:lnSpc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Chování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roll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-forwardu lze změnit v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appname.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runtimeconfig.json</a:t>
            </a:r>
            <a:endParaRPr lang="cs-CZ" sz="2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 použití IIS potřebujeme 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ASP 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Hosting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Bundle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(module)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EEC93AFC-2C52-498C-9FCF-70A3903CAA25}"/>
              </a:ext>
            </a:extLst>
          </p:cNvPr>
          <p:cNvSpPr/>
          <p:nvPr/>
        </p:nvSpPr>
        <p:spPr>
          <a:xfrm>
            <a:off x="1" y="5733289"/>
            <a:ext cx="12214209" cy="1124712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438B50CB-72EF-4D24-B446-64534A23AC6D}"/>
              </a:ext>
            </a:extLst>
          </p:cNvPr>
          <p:cNvSpPr txBox="1"/>
          <p:nvPr/>
        </p:nvSpPr>
        <p:spPr>
          <a:xfrm>
            <a:off x="713519" y="5746928"/>
            <a:ext cx="10598949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Školení     aspnetcore.cz     efcore.cz</a:t>
            </a:r>
          </a:p>
        </p:txBody>
      </p:sp>
    </p:spTree>
    <p:extLst>
      <p:ext uri="{BB962C8B-B14F-4D97-AF65-F5344CB8AC3E}">
        <p14:creationId xmlns:p14="http://schemas.microsoft.com/office/powerpoint/2010/main" val="2799275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>
            <a:extLst>
              <a:ext uri="{FF2B5EF4-FFF2-40B4-BE49-F238E27FC236}">
                <a16:creationId xmlns:a16="http://schemas.microsoft.com/office/drawing/2014/main" id="{0CA7D70C-6DCB-47E1-9322-07151CC11196}"/>
              </a:ext>
            </a:extLst>
          </p:cNvPr>
          <p:cNvSpPr/>
          <p:nvPr/>
        </p:nvSpPr>
        <p:spPr>
          <a:xfrm>
            <a:off x="0" y="1"/>
            <a:ext cx="12192000" cy="1358900"/>
          </a:xfrm>
          <a:prstGeom prst="rect">
            <a:avLst/>
          </a:prstGeom>
          <a:solidFill>
            <a:srgbClr val="582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A0E00A0B-6DD6-4017-A88A-1139EF10CDAC}"/>
              </a:ext>
            </a:extLst>
          </p:cNvPr>
          <p:cNvSpPr txBox="1"/>
          <p:nvPr/>
        </p:nvSpPr>
        <p:spPr>
          <a:xfrm>
            <a:off x="342861" y="198784"/>
            <a:ext cx="10121939" cy="86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4267" dirty="0" err="1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DotNET</a:t>
            </a:r>
            <a:r>
              <a:rPr lang="cs-CZ" sz="4267" dirty="0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 </a:t>
            </a:r>
            <a:r>
              <a:rPr lang="cs-CZ" sz="4267" dirty="0" err="1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Talks</a:t>
            </a:r>
            <a:r>
              <a:rPr lang="cs-CZ" sz="4267" dirty="0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 – agenda (část 1/2)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E1F8C807-D278-4FB7-B236-AD52C0D5317E}"/>
              </a:ext>
            </a:extLst>
          </p:cNvPr>
          <p:cNvSpPr txBox="1"/>
          <p:nvPr/>
        </p:nvSpPr>
        <p:spPr>
          <a:xfrm>
            <a:off x="342861" y="1671984"/>
            <a:ext cx="9105939" cy="472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cs-CZ" sz="2533" dirty="0">
                <a:latin typeface="Titillium Web"/>
              </a:rPr>
              <a:t>Miroslav Holec</a:t>
            </a:r>
          </a:p>
          <a:p>
            <a:pPr fontAlgn="base"/>
            <a:r>
              <a:rPr lang="cs-CZ" sz="3200" dirty="0">
                <a:latin typeface="Righteous" panose="02010506000000020000" pitchFamily="2" charset="0"/>
              </a:rPr>
              <a:t>Hostování ASP.NET </a:t>
            </a:r>
            <a:r>
              <a:rPr lang="cs-CZ" sz="3200" dirty="0" err="1">
                <a:latin typeface="Righteous" panose="02010506000000020000" pitchFamily="2" charset="0"/>
              </a:rPr>
              <a:t>Core</a:t>
            </a:r>
            <a:r>
              <a:rPr lang="cs-CZ" sz="3200" dirty="0">
                <a:latin typeface="Righteous" panose="02010506000000020000" pitchFamily="2" charset="0"/>
              </a:rPr>
              <a:t> aplikací od verze 2.1</a:t>
            </a:r>
          </a:p>
          <a:p>
            <a:pPr fontAlgn="base"/>
            <a:endParaRPr lang="cs-CZ" sz="1333" dirty="0">
              <a:latin typeface="Righteous" panose="02010506000000020000" pitchFamily="2" charset="0"/>
            </a:endParaRPr>
          </a:p>
          <a:p>
            <a:pPr fontAlgn="base"/>
            <a:r>
              <a:rPr lang="cs-CZ" sz="2533" dirty="0">
                <a:latin typeface="Titillium Web"/>
              </a:rPr>
              <a:t>Jiří </a:t>
            </a:r>
            <a:r>
              <a:rPr lang="cs-CZ" sz="2533" dirty="0" err="1">
                <a:latin typeface="Titillium Web"/>
              </a:rPr>
              <a:t>Činčura</a:t>
            </a:r>
            <a:endParaRPr lang="cs-CZ" sz="2533" dirty="0">
              <a:latin typeface="Titillium Web"/>
            </a:endParaRPr>
          </a:p>
          <a:p>
            <a:pPr fontAlgn="base"/>
            <a:r>
              <a:rPr lang="en-US" sz="3200" dirty="0">
                <a:latin typeface="Righteous" panose="02010506000000020000" pitchFamily="2" charset="0"/>
              </a:rPr>
              <a:t>Unit Testing s Entity Framework Core</a:t>
            </a:r>
            <a:endParaRPr lang="cs-CZ" sz="3200" dirty="0">
              <a:latin typeface="Righteous" panose="02010506000000020000" pitchFamily="2" charset="0"/>
            </a:endParaRPr>
          </a:p>
          <a:p>
            <a:pPr fontAlgn="base"/>
            <a:endParaRPr lang="cs-CZ" sz="1333" dirty="0">
              <a:latin typeface="Righteous" panose="02010506000000020000" pitchFamily="2" charset="0"/>
            </a:endParaRPr>
          </a:p>
          <a:p>
            <a:pPr fontAlgn="base"/>
            <a:r>
              <a:rPr lang="cs-CZ" sz="2533" dirty="0">
                <a:latin typeface="Titillium Web"/>
              </a:rPr>
              <a:t>Jiří Kanda</a:t>
            </a:r>
          </a:p>
          <a:p>
            <a:pPr fontAlgn="base"/>
            <a:r>
              <a:rPr lang="cs-CZ" sz="3200" dirty="0">
                <a:latin typeface="Righteous" panose="02010506000000020000" pitchFamily="2" charset="0"/>
              </a:rPr>
              <a:t>Hostování </a:t>
            </a:r>
            <a:r>
              <a:rPr lang="cs-CZ" sz="3200" dirty="0" err="1">
                <a:latin typeface="Righteous" panose="02010506000000020000" pitchFamily="2" charset="0"/>
              </a:rPr>
              <a:t>NuGet</a:t>
            </a:r>
            <a:r>
              <a:rPr lang="cs-CZ" sz="3200" dirty="0">
                <a:latin typeface="Righteous" panose="02010506000000020000" pitchFamily="2" charset="0"/>
              </a:rPr>
              <a:t> balíčků</a:t>
            </a:r>
          </a:p>
          <a:p>
            <a:pPr fontAlgn="base"/>
            <a:endParaRPr lang="cs-CZ" sz="1333" dirty="0">
              <a:latin typeface="Righteous" panose="02010506000000020000" pitchFamily="2" charset="0"/>
            </a:endParaRPr>
          </a:p>
          <a:p>
            <a:pPr fontAlgn="base"/>
            <a:endParaRPr lang="cs-CZ" sz="3200" dirty="0">
              <a:latin typeface="Righteous" panose="02010506000000020000" pitchFamily="2" charset="0"/>
            </a:endParaRPr>
          </a:p>
          <a:p>
            <a:pPr fontAlgn="base"/>
            <a:r>
              <a:rPr lang="cs-CZ" sz="3200" dirty="0">
                <a:latin typeface="Righteous" panose="02010506000000020000" pitchFamily="2" charset="0"/>
              </a:rPr>
              <a:t>Přestávka - cca 19:00</a:t>
            </a:r>
          </a:p>
          <a:p>
            <a:pPr fontAlgn="base"/>
            <a:r>
              <a:rPr lang="cs-CZ" sz="2533" dirty="0">
                <a:latin typeface="Titillium Web"/>
              </a:rPr>
              <a:t>Sponzorem občerstvení je </a:t>
            </a:r>
            <a:r>
              <a:rPr lang="cs-CZ" sz="2533" b="1" dirty="0">
                <a:latin typeface="Titillium Web"/>
              </a:rPr>
              <a:t>Update </a:t>
            </a:r>
            <a:r>
              <a:rPr lang="cs-CZ" sz="2533" b="1" dirty="0" err="1">
                <a:latin typeface="Titillium Web"/>
              </a:rPr>
              <a:t>Conference</a:t>
            </a:r>
            <a:r>
              <a:rPr lang="cs-CZ" sz="2533" b="1" dirty="0">
                <a:latin typeface="Titillium Web"/>
              </a:rPr>
              <a:t> Prague</a:t>
            </a:r>
            <a:endParaRPr lang="cs-CZ" sz="3200" b="1" dirty="0"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81607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>
            <a:extLst>
              <a:ext uri="{FF2B5EF4-FFF2-40B4-BE49-F238E27FC236}">
                <a16:creationId xmlns:a16="http://schemas.microsoft.com/office/drawing/2014/main" id="{0CA7D70C-6DCB-47E1-9322-07151CC11196}"/>
              </a:ext>
            </a:extLst>
          </p:cNvPr>
          <p:cNvSpPr/>
          <p:nvPr/>
        </p:nvSpPr>
        <p:spPr>
          <a:xfrm>
            <a:off x="0" y="1"/>
            <a:ext cx="12192000" cy="1358900"/>
          </a:xfrm>
          <a:prstGeom prst="rect">
            <a:avLst/>
          </a:prstGeom>
          <a:solidFill>
            <a:srgbClr val="582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A0E00A0B-6DD6-4017-A88A-1139EF10CDAC}"/>
              </a:ext>
            </a:extLst>
          </p:cNvPr>
          <p:cNvSpPr txBox="1"/>
          <p:nvPr/>
        </p:nvSpPr>
        <p:spPr>
          <a:xfrm>
            <a:off x="342861" y="198784"/>
            <a:ext cx="9131339" cy="86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4267" dirty="0" err="1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DotNET</a:t>
            </a:r>
            <a:r>
              <a:rPr lang="cs-CZ" sz="4267" dirty="0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 </a:t>
            </a:r>
            <a:r>
              <a:rPr lang="cs-CZ" sz="4267" dirty="0" err="1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Talks</a:t>
            </a:r>
            <a:r>
              <a:rPr lang="cs-CZ" sz="4267" dirty="0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 – agenda (část 2/2)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E1F8C807-D278-4FB7-B236-AD52C0D5317E}"/>
              </a:ext>
            </a:extLst>
          </p:cNvPr>
          <p:cNvSpPr txBox="1"/>
          <p:nvPr/>
        </p:nvSpPr>
        <p:spPr>
          <a:xfrm>
            <a:off x="342861" y="1671984"/>
            <a:ext cx="11671339" cy="43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cs-CZ" sz="2400" dirty="0">
                <a:latin typeface="Titillium Web"/>
              </a:rPr>
              <a:t>Patrik </a:t>
            </a:r>
            <a:r>
              <a:rPr lang="cs-CZ" sz="2400" dirty="0" err="1">
                <a:latin typeface="Titillium Web"/>
              </a:rPr>
              <a:t>Švikruha</a:t>
            </a:r>
            <a:endParaRPr lang="cs-CZ" sz="2400" dirty="0">
              <a:latin typeface="Titillium Web"/>
            </a:endParaRPr>
          </a:p>
          <a:p>
            <a:pPr fontAlgn="base"/>
            <a:r>
              <a:rPr lang="cs-CZ" sz="2800" dirty="0" err="1">
                <a:latin typeface="Righteous" panose="02010506000000020000" pitchFamily="2" charset="0"/>
              </a:rPr>
              <a:t>Debugujeme</a:t>
            </a:r>
            <a:r>
              <a:rPr lang="cs-CZ" sz="2800" dirty="0">
                <a:latin typeface="Righteous" panose="02010506000000020000" pitchFamily="2" charset="0"/>
              </a:rPr>
              <a:t> kód na </a:t>
            </a:r>
            <a:r>
              <a:rPr lang="cs-CZ" sz="2800" dirty="0" err="1">
                <a:latin typeface="Righteous" panose="02010506000000020000" pitchFamily="2" charset="0"/>
              </a:rPr>
              <a:t>vyžadání</a:t>
            </a:r>
            <a:r>
              <a:rPr lang="cs-CZ" sz="2800" dirty="0">
                <a:latin typeface="Righteous" panose="02010506000000020000" pitchFamily="2" charset="0"/>
              </a:rPr>
              <a:t> se Source Link</a:t>
            </a:r>
          </a:p>
          <a:p>
            <a:pPr fontAlgn="base"/>
            <a:endParaRPr lang="cs-CZ" sz="2533" dirty="0">
              <a:latin typeface="Titillium Web"/>
            </a:endParaRPr>
          </a:p>
          <a:p>
            <a:pPr fontAlgn="base"/>
            <a:r>
              <a:rPr lang="cs-CZ" sz="2533" dirty="0">
                <a:latin typeface="Titillium Web"/>
              </a:rPr>
              <a:t>Robert Haken</a:t>
            </a:r>
          </a:p>
          <a:p>
            <a:pPr fontAlgn="base"/>
            <a:r>
              <a:rPr lang="cs-CZ" sz="3200" dirty="0">
                <a:latin typeface="Righteous" panose="02010506000000020000" pitchFamily="2" charset="0"/>
              </a:rPr>
              <a:t>Nový </a:t>
            </a:r>
            <a:r>
              <a:rPr lang="cs-CZ" sz="3200" dirty="0" err="1">
                <a:latin typeface="Righteous" panose="02010506000000020000" pitchFamily="2" charset="0"/>
              </a:rPr>
              <a:t>WinDbg</a:t>
            </a:r>
            <a:r>
              <a:rPr lang="cs-CZ" sz="3200" dirty="0">
                <a:latin typeface="Righteous" panose="02010506000000020000" pitchFamily="2" charset="0"/>
              </a:rPr>
              <a:t> a analýza </a:t>
            </a:r>
            <a:r>
              <a:rPr lang="cs-CZ" sz="3200" dirty="0" err="1">
                <a:latin typeface="Righteous" panose="02010506000000020000" pitchFamily="2" charset="0"/>
              </a:rPr>
              <a:t>memory</a:t>
            </a:r>
            <a:r>
              <a:rPr lang="cs-CZ" sz="3200" dirty="0">
                <a:latin typeface="Righteous" panose="02010506000000020000" pitchFamily="2" charset="0"/>
              </a:rPr>
              <a:t> </a:t>
            </a:r>
            <a:r>
              <a:rPr lang="cs-CZ" sz="3200" dirty="0" err="1">
                <a:latin typeface="Righteous" panose="02010506000000020000" pitchFamily="2" charset="0"/>
              </a:rPr>
              <a:t>dumpů</a:t>
            </a:r>
            <a:r>
              <a:rPr lang="cs-CZ" sz="3200" dirty="0">
                <a:latin typeface="Righteous" panose="02010506000000020000" pitchFamily="2" charset="0"/>
              </a:rPr>
              <a:t> .NET </a:t>
            </a:r>
            <a:r>
              <a:rPr lang="cs-CZ" sz="3200" dirty="0" err="1">
                <a:latin typeface="Righteous" panose="02010506000000020000" pitchFamily="2" charset="0"/>
              </a:rPr>
              <a:t>Core</a:t>
            </a:r>
            <a:r>
              <a:rPr lang="cs-CZ" sz="3200" dirty="0">
                <a:latin typeface="Righteous" panose="02010506000000020000" pitchFamily="2" charset="0"/>
              </a:rPr>
              <a:t> aplikací</a:t>
            </a:r>
          </a:p>
          <a:p>
            <a:pPr fontAlgn="base"/>
            <a:endParaRPr lang="cs-CZ" sz="1333" dirty="0">
              <a:latin typeface="Righteous" panose="02010506000000020000" pitchFamily="2" charset="0"/>
            </a:endParaRPr>
          </a:p>
          <a:p>
            <a:pPr fontAlgn="base"/>
            <a:r>
              <a:rPr lang="cs-CZ" sz="2533" dirty="0">
                <a:latin typeface="Titillium Web"/>
              </a:rPr>
              <a:t>Jan Hájek</a:t>
            </a:r>
            <a:endParaRPr lang="cs-CZ" sz="2533" dirty="0">
              <a:latin typeface="Righteous" panose="02010506000000020000" pitchFamily="2" charset="0"/>
            </a:endParaRPr>
          </a:p>
          <a:p>
            <a:pPr fontAlgn="base"/>
            <a:r>
              <a:rPr lang="cs-CZ" sz="3200" dirty="0">
                <a:latin typeface="Righteous" panose="02010506000000020000" pitchFamily="2" charset="0"/>
              </a:rPr>
              <a:t>ASP.NET </a:t>
            </a:r>
            <a:r>
              <a:rPr lang="cs-CZ" sz="3200" dirty="0" err="1">
                <a:latin typeface="Righteous" panose="02010506000000020000" pitchFamily="2" charset="0"/>
              </a:rPr>
              <a:t>Core</a:t>
            </a:r>
            <a:r>
              <a:rPr lang="cs-CZ" sz="3200" dirty="0">
                <a:latin typeface="Righteous" panose="02010506000000020000" pitchFamily="2" charset="0"/>
              </a:rPr>
              <a:t> Identity</a:t>
            </a:r>
          </a:p>
          <a:p>
            <a:pPr fontAlgn="base"/>
            <a:endParaRPr lang="cs-CZ" sz="3200" dirty="0">
              <a:latin typeface="Righteous" panose="02010506000000020000" pitchFamily="2" charset="0"/>
            </a:endParaRPr>
          </a:p>
          <a:p>
            <a:pPr fontAlgn="base"/>
            <a:r>
              <a:rPr lang="cs-CZ" sz="3200" dirty="0">
                <a:latin typeface="Righteous" panose="02010506000000020000" pitchFamily="2" charset="0"/>
              </a:rPr>
              <a:t>Předpokládaný konec - cca 21:30</a:t>
            </a:r>
          </a:p>
        </p:txBody>
      </p:sp>
    </p:spTree>
    <p:extLst>
      <p:ext uri="{BB962C8B-B14F-4D97-AF65-F5344CB8AC3E}">
        <p14:creationId xmlns:p14="http://schemas.microsoft.com/office/powerpoint/2010/main" val="69095989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>
            <a:extLst>
              <a:ext uri="{FF2B5EF4-FFF2-40B4-BE49-F238E27FC236}">
                <a16:creationId xmlns:a16="http://schemas.microsoft.com/office/drawing/2014/main" id="{0CA7D70C-6DCB-47E1-9322-07151CC11196}"/>
              </a:ext>
            </a:extLst>
          </p:cNvPr>
          <p:cNvSpPr/>
          <p:nvPr/>
        </p:nvSpPr>
        <p:spPr>
          <a:xfrm>
            <a:off x="0" y="1"/>
            <a:ext cx="12192000" cy="1358900"/>
          </a:xfrm>
          <a:prstGeom prst="rect">
            <a:avLst/>
          </a:prstGeom>
          <a:solidFill>
            <a:srgbClr val="582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A0E00A0B-6DD6-4017-A88A-1139EF10CDAC}"/>
              </a:ext>
            </a:extLst>
          </p:cNvPr>
          <p:cNvSpPr txBox="1"/>
          <p:nvPr/>
        </p:nvSpPr>
        <p:spPr>
          <a:xfrm>
            <a:off x="342862" y="198784"/>
            <a:ext cx="7005343" cy="86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4267" dirty="0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Akce a události v ČR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47EC1BB-598E-4ADB-82CF-189602F6B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1" y="3429000"/>
            <a:ext cx="2712008" cy="2752791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416DB204-0DBF-4DE6-9E03-AE544085D31B}"/>
              </a:ext>
            </a:extLst>
          </p:cNvPr>
          <p:cNvSpPr/>
          <p:nvPr/>
        </p:nvSpPr>
        <p:spPr>
          <a:xfrm>
            <a:off x="5881734" y="1804383"/>
            <a:ext cx="2866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3200" dirty="0">
                <a:latin typeface="Righteous" panose="02010506000000020000" pitchFamily="2" charset="0"/>
                <a:cs typeface="Segoe UI Light" panose="020B0502040204020203" pitchFamily="34" charset="0"/>
              </a:rPr>
              <a:t>Azure </a:t>
            </a:r>
            <a:r>
              <a:rPr lang="cs-CZ" sz="3200" dirty="0" err="1">
                <a:latin typeface="Righteous" panose="02010506000000020000" pitchFamily="2" charset="0"/>
                <a:cs typeface="Segoe UI Light" panose="020B0502040204020203" pitchFamily="34" charset="0"/>
              </a:rPr>
              <a:t>DevOps</a:t>
            </a:r>
            <a:endParaRPr lang="cs-CZ" sz="32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73E99AE-1B88-44A2-9226-544327BE12FF}"/>
              </a:ext>
            </a:extLst>
          </p:cNvPr>
          <p:cNvSpPr/>
          <p:nvPr/>
        </p:nvSpPr>
        <p:spPr>
          <a:xfrm>
            <a:off x="5881733" y="2419936"/>
            <a:ext cx="437812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cs-CZ" sz="2133" b="1" dirty="0">
                <a:latin typeface="Titillium Web"/>
              </a:rPr>
              <a:t>12. listopadu 2018</a:t>
            </a:r>
            <a:r>
              <a:rPr lang="cs-CZ" sz="2133" dirty="0">
                <a:latin typeface="Titillium Web"/>
              </a:rPr>
              <a:t>, Praha, Microsoft</a:t>
            </a:r>
          </a:p>
        </p:txBody>
      </p:sp>
      <p:pic>
        <p:nvPicPr>
          <p:cNvPr id="12" name="Picture 6" descr="HAVIT">
            <a:extLst>
              <a:ext uri="{FF2B5EF4-FFF2-40B4-BE49-F238E27FC236}">
                <a16:creationId xmlns:a16="http://schemas.microsoft.com/office/drawing/2014/main" id="{B244584B-ED4C-49A7-8437-52C92AC5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090" y="2973589"/>
            <a:ext cx="1390525" cy="38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Microsoft">
            <a:extLst>
              <a:ext uri="{FF2B5EF4-FFF2-40B4-BE49-F238E27FC236}">
                <a16:creationId xmlns:a16="http://schemas.microsoft.com/office/drawing/2014/main" id="{423C27FB-035F-4A77-B0CB-F3C1861CF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82" y="2960889"/>
            <a:ext cx="1530983" cy="38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i1.sndcdn.com/avatars-000336810693-s58ehz-t120x120.jpg">
            <a:extLst>
              <a:ext uri="{FF2B5EF4-FFF2-40B4-BE49-F238E27FC236}">
                <a16:creationId xmlns:a16="http://schemas.microsoft.com/office/drawing/2014/main" id="{1F45F796-5745-4629-9FF1-6E02A6609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56" y="374690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6DAF4AC9-76FF-4DF7-8785-020BD15C625D}"/>
              </a:ext>
            </a:extLst>
          </p:cNvPr>
          <p:cNvSpPr/>
          <p:nvPr/>
        </p:nvSpPr>
        <p:spPr>
          <a:xfrm>
            <a:off x="7044842" y="4083467"/>
            <a:ext cx="3389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3200" dirty="0">
                <a:latin typeface="Righteous" panose="02010506000000020000" pitchFamily="2" charset="0"/>
                <a:cs typeface="Segoe UI Light" panose="020B0502040204020203" pitchFamily="34" charset="0"/>
              </a:rPr>
              <a:t>.NET CZ </a:t>
            </a:r>
            <a:r>
              <a:rPr lang="cs-CZ" sz="3200" dirty="0" err="1">
                <a:latin typeface="Righteous" panose="02010506000000020000" pitchFamily="2" charset="0"/>
                <a:cs typeface="Segoe UI Light" panose="020B0502040204020203" pitchFamily="34" charset="0"/>
              </a:rPr>
              <a:t>Podcast</a:t>
            </a:r>
            <a:endParaRPr lang="cs-CZ" sz="32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03F9BBA-F40C-4662-913E-EAE0644AA455}"/>
              </a:ext>
            </a:extLst>
          </p:cNvPr>
          <p:cNvSpPr/>
          <p:nvPr/>
        </p:nvSpPr>
        <p:spPr>
          <a:xfrm>
            <a:off x="7148494" y="4718070"/>
            <a:ext cx="2321469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cs-CZ" sz="2133" b="1" dirty="0">
                <a:latin typeface="Titillium Web"/>
              </a:rPr>
              <a:t>odkaz.me/podcast</a:t>
            </a:r>
            <a:endParaRPr lang="cs-CZ" sz="2133" dirty="0">
              <a:latin typeface="Titillium Web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D932C41-6786-436B-B42B-3B05A2B0B1CB}"/>
              </a:ext>
            </a:extLst>
          </p:cNvPr>
          <p:cNvSpPr/>
          <p:nvPr/>
        </p:nvSpPr>
        <p:spPr>
          <a:xfrm>
            <a:off x="9571695" y="5888553"/>
            <a:ext cx="238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/>
              <a:t>www.</a:t>
            </a:r>
            <a:r>
              <a:rPr lang="cs-CZ" sz="2400" b="1" dirty="0"/>
              <a:t>geekcore.cz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2955FF6-DB8A-413C-A163-8D4225DA4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822" y="5804196"/>
            <a:ext cx="3416300" cy="635000"/>
          </a:xfrm>
          <a:prstGeom prst="rect">
            <a:avLst/>
          </a:prstGeom>
        </p:spPr>
      </p:pic>
      <p:pic>
        <p:nvPicPr>
          <p:cNvPr id="7170" name="Picture 2" descr="VÃ½sledek obrÃ¡zku pro wug logo">
            <a:extLst>
              <a:ext uri="{FF2B5EF4-FFF2-40B4-BE49-F238E27FC236}">
                <a16:creationId xmlns:a16="http://schemas.microsoft.com/office/drawing/2014/main" id="{4B146687-9908-4521-97F4-DD0A9EA1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" y="1876487"/>
            <a:ext cx="2428875" cy="12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2687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>
            <a:extLst>
              <a:ext uri="{FF2B5EF4-FFF2-40B4-BE49-F238E27FC236}">
                <a16:creationId xmlns:a16="http://schemas.microsoft.com/office/drawing/2014/main" id="{0CA7D70C-6DCB-47E1-9322-07151CC11196}"/>
              </a:ext>
            </a:extLst>
          </p:cNvPr>
          <p:cNvSpPr/>
          <p:nvPr/>
        </p:nvSpPr>
        <p:spPr>
          <a:xfrm>
            <a:off x="0" y="1"/>
            <a:ext cx="12192000" cy="1358900"/>
          </a:xfrm>
          <a:prstGeom prst="rect">
            <a:avLst/>
          </a:prstGeom>
          <a:solidFill>
            <a:srgbClr val="FD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A0E00A0B-6DD6-4017-A88A-1139EF10CDAC}"/>
              </a:ext>
            </a:extLst>
          </p:cNvPr>
          <p:cNvSpPr txBox="1"/>
          <p:nvPr/>
        </p:nvSpPr>
        <p:spPr>
          <a:xfrm>
            <a:off x="342862" y="198784"/>
            <a:ext cx="10801388" cy="86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4267" dirty="0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Update </a:t>
            </a:r>
            <a:r>
              <a:rPr lang="cs-CZ" sz="4267" dirty="0" err="1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Conference</a:t>
            </a:r>
            <a:r>
              <a:rPr lang="cs-CZ" sz="4267" dirty="0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 Prague 2018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F71617A-53CE-47F1-A6A8-E80AE170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640"/>
            <a:ext cx="12192000" cy="48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0665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5">
            <a:extLst>
              <a:ext uri="{FF2B5EF4-FFF2-40B4-BE49-F238E27FC236}">
                <a16:creationId xmlns:a16="http://schemas.microsoft.com/office/drawing/2014/main" id="{6441B9A8-BAFA-4648-8B01-F71B7867D8B0}"/>
              </a:ext>
            </a:extLst>
          </p:cNvPr>
          <p:cNvSpPr txBox="1"/>
          <p:nvPr/>
        </p:nvSpPr>
        <p:spPr>
          <a:xfrm>
            <a:off x="304762" y="2805460"/>
            <a:ext cx="90551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DotNETtalks.cz</a:t>
            </a:r>
            <a:endParaRPr lang="en-US" sz="104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6EB8D73-7C78-4335-AED5-3150EB1EFCFA}"/>
              </a:ext>
            </a:extLst>
          </p:cNvPr>
          <p:cNvSpPr/>
          <p:nvPr/>
        </p:nvSpPr>
        <p:spPr>
          <a:xfrm>
            <a:off x="0" y="1"/>
            <a:ext cx="12192000" cy="1358900"/>
          </a:xfrm>
          <a:prstGeom prst="rect">
            <a:avLst/>
          </a:prstGeom>
          <a:solidFill>
            <a:srgbClr val="582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9171840B-D0DA-492D-BBA2-E7AF91425016}"/>
              </a:ext>
            </a:extLst>
          </p:cNvPr>
          <p:cNvSpPr txBox="1"/>
          <p:nvPr/>
        </p:nvSpPr>
        <p:spPr>
          <a:xfrm>
            <a:off x="342862" y="198784"/>
            <a:ext cx="10541039" cy="86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4267" dirty="0">
                <a:solidFill>
                  <a:schemeClr val="bg1"/>
                </a:solidFill>
                <a:latin typeface="Righteous" panose="02010506000000020000" pitchFamily="2" charset="0"/>
                <a:cs typeface="Segoe UI Light" panose="020B0502040204020203" pitchFamily="34" charset="0"/>
              </a:rPr>
              <a:t>Prezentace a dema z přednášek</a:t>
            </a:r>
          </a:p>
        </p:txBody>
      </p:sp>
    </p:spTree>
    <p:extLst>
      <p:ext uri="{BB962C8B-B14F-4D97-AF65-F5344CB8AC3E}">
        <p14:creationId xmlns:p14="http://schemas.microsoft.com/office/powerpoint/2010/main" val="318092755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ek obrÃ¡zku pro asp.net core deployment">
            <a:extLst>
              <a:ext uri="{FF2B5EF4-FFF2-40B4-BE49-F238E27FC236}">
                <a16:creationId xmlns:a16="http://schemas.microsoft.com/office/drawing/2014/main" id="{5EEC2038-38F2-4C51-9552-46DF1289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721" y="1814975"/>
            <a:ext cx="6264980" cy="35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422927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3" y="3578167"/>
            <a:ext cx="7334412" cy="148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3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35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6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6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363" y="694084"/>
            <a:ext cx="10871275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Hostování ASP.NET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aplikací </a:t>
            </a:r>
          </a:p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od verze 2.1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9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2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1" name="Rectangle 10"/>
          <p:cNvSpPr/>
          <p:nvPr/>
        </p:nvSpPr>
        <p:spPr>
          <a:xfrm>
            <a:off x="6366167" y="6296898"/>
            <a:ext cx="5686133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12192000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</p:spTree>
    <p:extLst>
      <p:ext uri="{BB962C8B-B14F-4D97-AF65-F5344CB8AC3E}">
        <p14:creationId xmlns:p14="http://schemas.microsoft.com/office/powerpoint/2010/main" val="25419807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VÃ½sledek obrÃ¡zku pro .net core logo">
            <a:extLst>
              <a:ext uri="{FF2B5EF4-FFF2-40B4-BE49-F238E27FC236}">
                <a16:creationId xmlns:a16="http://schemas.microsoft.com/office/drawing/2014/main" id="{43A0ADC1-6785-42BD-A317-BC5A1387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391" y="1923731"/>
            <a:ext cx="537463" cy="53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Ã½sledek obrÃ¡zku pro nuget icon">
            <a:extLst>
              <a:ext uri="{FF2B5EF4-FFF2-40B4-BE49-F238E27FC236}">
                <a16:creationId xmlns:a16="http://schemas.microsoft.com/office/drawing/2014/main" id="{DB02287B-1A44-49DA-BE6F-D0605507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66" y="187662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Ã½sledek obrÃ¡zku pro nuget icon">
            <a:extLst>
              <a:ext uri="{FF2B5EF4-FFF2-40B4-BE49-F238E27FC236}">
                <a16:creationId xmlns:a16="http://schemas.microsoft.com/office/drawing/2014/main" id="{93D68328-271A-4149-ADE6-1AD9ABFC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49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VÃ½sledek obrÃ¡zku pro nuget icon">
            <a:extLst>
              <a:ext uri="{FF2B5EF4-FFF2-40B4-BE49-F238E27FC236}">
                <a16:creationId xmlns:a16="http://schemas.microsoft.com/office/drawing/2014/main" id="{7BA87931-62F7-42EC-A758-2DEA7868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32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VÃ½sledek obrÃ¡zku pro nuget icon">
            <a:extLst>
              <a:ext uri="{FF2B5EF4-FFF2-40B4-BE49-F238E27FC236}">
                <a16:creationId xmlns:a16="http://schemas.microsoft.com/office/drawing/2014/main" id="{E58CADF6-FCB3-4F9A-AD3D-BFCEA61C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66" y="22051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VÃ½sledek obrÃ¡zku pro nuget icon">
            <a:extLst>
              <a:ext uri="{FF2B5EF4-FFF2-40B4-BE49-F238E27FC236}">
                <a16:creationId xmlns:a16="http://schemas.microsoft.com/office/drawing/2014/main" id="{0212BAF5-471A-47D3-8208-AA99B904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49" y="22002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VÃ½sledek obrÃ¡zku pro nuget icon">
            <a:extLst>
              <a:ext uri="{FF2B5EF4-FFF2-40B4-BE49-F238E27FC236}">
                <a16:creationId xmlns:a16="http://schemas.microsoft.com/office/drawing/2014/main" id="{5277BE4A-AE65-4E4F-AC16-83A205A1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32" y="22002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VÃ½sledek obrÃ¡zku pro nuget icon">
            <a:extLst>
              <a:ext uri="{FF2B5EF4-FFF2-40B4-BE49-F238E27FC236}">
                <a16:creationId xmlns:a16="http://schemas.microsoft.com/office/drawing/2014/main" id="{03DD49DD-95B3-4B32-BE00-C1DE83DE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92" y="141807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VÃ½sledek obrÃ¡zku pro nuget icon">
            <a:extLst>
              <a:ext uri="{FF2B5EF4-FFF2-40B4-BE49-F238E27FC236}">
                <a16:creationId xmlns:a16="http://schemas.microsoft.com/office/drawing/2014/main" id="{E13BF214-8109-446C-889A-986B337F4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75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VÃ½sledek obrÃ¡zku pro nuget icon">
            <a:extLst>
              <a:ext uri="{FF2B5EF4-FFF2-40B4-BE49-F238E27FC236}">
                <a16:creationId xmlns:a16="http://schemas.microsoft.com/office/drawing/2014/main" id="{38994211-91FA-41E2-8C98-AB199C4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058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1903879" y="380137"/>
            <a:ext cx="1994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CORE APPLICATION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C8169E6-86F0-46FF-8516-89396E0B78D1}"/>
              </a:ext>
            </a:extLst>
          </p:cNvPr>
          <p:cNvSpPr txBox="1"/>
          <p:nvPr/>
        </p:nvSpPr>
        <p:spPr>
          <a:xfrm>
            <a:off x="1650125" y="2040763"/>
            <a:ext cx="849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cs-CZ" sz="1200" dirty="0" err="1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cs-CZ" sz="1200" dirty="0">
              <a:solidFill>
                <a:srgbClr val="0048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4214E79-C1CE-4398-855E-CEC22139F15F}"/>
              </a:ext>
            </a:extLst>
          </p:cNvPr>
          <p:cNvSpPr txBox="1"/>
          <p:nvPr/>
        </p:nvSpPr>
        <p:spPr>
          <a:xfrm>
            <a:off x="1464707" y="1396665"/>
            <a:ext cx="1073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3rd party </a:t>
            </a:r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libs</a:t>
            </a:r>
            <a:endParaRPr lang="cs-CZ" sz="1200" dirty="0">
              <a:solidFill>
                <a:srgbClr val="DDAE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4" name="Picture 6" descr="VÃ½sledek obrÃ¡zku pro dll icon">
            <a:extLst>
              <a:ext uri="{FF2B5EF4-FFF2-40B4-BE49-F238E27FC236}">
                <a16:creationId xmlns:a16="http://schemas.microsoft.com/office/drawing/2014/main" id="{4EDDC300-AE87-44A1-9827-BE5D67A1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4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VÃ½sledek obrÃ¡zku pro dll icon">
            <a:extLst>
              <a:ext uri="{FF2B5EF4-FFF2-40B4-BE49-F238E27FC236}">
                <a16:creationId xmlns:a16="http://schemas.microsoft.com/office/drawing/2014/main" id="{60628633-EEDC-40EF-B550-B57615DE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82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VÃ½sledek obrÃ¡zku pro dll icon">
            <a:extLst>
              <a:ext uri="{FF2B5EF4-FFF2-40B4-BE49-F238E27FC236}">
                <a16:creationId xmlns:a16="http://schemas.microsoft.com/office/drawing/2014/main" id="{39FBFC04-18DB-4BDA-9EF4-A390C9B3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9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Ã½sledek obrÃ¡zku pro dll icon">
            <a:extLst>
              <a:ext uri="{FF2B5EF4-FFF2-40B4-BE49-F238E27FC236}">
                <a16:creationId xmlns:a16="http://schemas.microsoft.com/office/drawing/2014/main" id="{95F4551A-2D9B-4F78-926B-927A6C1A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47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VÃ½sledek obrÃ¡zku pro dll icon">
            <a:extLst>
              <a:ext uri="{FF2B5EF4-FFF2-40B4-BE49-F238E27FC236}">
                <a16:creationId xmlns:a16="http://schemas.microsoft.com/office/drawing/2014/main" id="{1865FE38-23BA-41FD-8C8D-23A6B3B7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436781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VÃ½sledek obrÃ¡zku pro dll icon">
            <a:extLst>
              <a:ext uri="{FF2B5EF4-FFF2-40B4-BE49-F238E27FC236}">
                <a16:creationId xmlns:a16="http://schemas.microsoft.com/office/drawing/2014/main" id="{17ED9266-90F8-4B2E-8379-6A8A7006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9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Ã½sledek obrÃ¡zku pro dll icon">
            <a:extLst>
              <a:ext uri="{FF2B5EF4-FFF2-40B4-BE49-F238E27FC236}">
                <a16:creationId xmlns:a16="http://schemas.microsoft.com/office/drawing/2014/main" id="{1B575E24-A324-4185-964D-7CEE2BB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47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VÃ½sledek obrÃ¡zku pro dll icon">
            <a:extLst>
              <a:ext uri="{FF2B5EF4-FFF2-40B4-BE49-F238E27FC236}">
                <a16:creationId xmlns:a16="http://schemas.microsoft.com/office/drawing/2014/main" id="{B464AB17-2218-4B26-8100-7844AA4C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476507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9" name="Přímá spojnice 2048">
            <a:extLst>
              <a:ext uri="{FF2B5EF4-FFF2-40B4-BE49-F238E27FC236}">
                <a16:creationId xmlns:a16="http://schemas.microsoft.com/office/drawing/2014/main" id="{9875CEE9-5599-4AF0-BAF1-959173FDB6A2}"/>
              </a:ext>
            </a:extLst>
          </p:cNvPr>
          <p:cNvCxnSpPr>
            <a:cxnSpLocks/>
          </p:cNvCxnSpPr>
          <p:nvPr/>
        </p:nvCxnSpPr>
        <p:spPr>
          <a:xfrm>
            <a:off x="177517" y="5738874"/>
            <a:ext cx="56919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2" descr="VÃ½sledek obrÃ¡zku pro nuget icon">
            <a:extLst>
              <a:ext uri="{FF2B5EF4-FFF2-40B4-BE49-F238E27FC236}">
                <a16:creationId xmlns:a16="http://schemas.microsoft.com/office/drawing/2014/main" id="{1FA1E149-9AFE-4FB9-834B-1C45D0DD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92" y="9056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VÃ½sledek obrÃ¡zku pro nuget icon">
            <a:extLst>
              <a:ext uri="{FF2B5EF4-FFF2-40B4-BE49-F238E27FC236}">
                <a16:creationId xmlns:a16="http://schemas.microsoft.com/office/drawing/2014/main" id="{5C7E3162-AA94-48E4-8BF8-A2851D2AC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75" y="90067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ovéPole 121">
            <a:extLst>
              <a:ext uri="{FF2B5EF4-FFF2-40B4-BE49-F238E27FC236}">
                <a16:creationId xmlns:a16="http://schemas.microsoft.com/office/drawing/2014/main" id="{AA3BE5DC-77C7-4097-A6CD-A66195B889EB}"/>
              </a:ext>
            </a:extLst>
          </p:cNvPr>
          <p:cNvSpPr txBox="1"/>
          <p:nvPr/>
        </p:nvSpPr>
        <p:spPr>
          <a:xfrm>
            <a:off x="1480610" y="929381"/>
            <a:ext cx="1055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Přímá spojnice 122">
            <a:extLst>
              <a:ext uri="{FF2B5EF4-FFF2-40B4-BE49-F238E27FC236}">
                <a16:creationId xmlns:a16="http://schemas.microsoft.com/office/drawing/2014/main" id="{1BAD66FA-1865-4DBA-93A4-1310FADF758A}"/>
              </a:ext>
            </a:extLst>
          </p:cNvPr>
          <p:cNvCxnSpPr>
            <a:cxnSpLocks/>
          </p:cNvCxnSpPr>
          <p:nvPr/>
        </p:nvCxnSpPr>
        <p:spPr>
          <a:xfrm>
            <a:off x="1364589" y="1787587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Přímá spojnice 123">
            <a:extLst>
              <a:ext uri="{FF2B5EF4-FFF2-40B4-BE49-F238E27FC236}">
                <a16:creationId xmlns:a16="http://schemas.microsoft.com/office/drawing/2014/main" id="{6E0A8B6F-2DF1-4DCD-A3A0-AE6945CE2F86}"/>
              </a:ext>
            </a:extLst>
          </p:cNvPr>
          <p:cNvCxnSpPr>
            <a:cxnSpLocks/>
          </p:cNvCxnSpPr>
          <p:nvPr/>
        </p:nvCxnSpPr>
        <p:spPr>
          <a:xfrm>
            <a:off x="1364589" y="1295540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vá složená závorka 4">
            <a:extLst>
              <a:ext uri="{FF2B5EF4-FFF2-40B4-BE49-F238E27FC236}">
                <a16:creationId xmlns:a16="http://schemas.microsoft.com/office/drawing/2014/main" id="{EB4F4650-F7BF-4F9A-BF97-C9D546612F7A}"/>
              </a:ext>
            </a:extLst>
          </p:cNvPr>
          <p:cNvSpPr/>
          <p:nvPr/>
        </p:nvSpPr>
        <p:spPr>
          <a:xfrm rot="5400000">
            <a:off x="2674218" y="1248086"/>
            <a:ext cx="597058" cy="3500508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B9598F9-E0F0-446E-8561-0E57613D6CE3}"/>
              </a:ext>
            </a:extLst>
          </p:cNvPr>
          <p:cNvSpPr/>
          <p:nvPr/>
        </p:nvSpPr>
        <p:spPr>
          <a:xfrm>
            <a:off x="677157" y="3369849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self-contained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sp>
        <p:nvSpPr>
          <p:cNvPr id="125" name="Obdélník 124">
            <a:extLst>
              <a:ext uri="{FF2B5EF4-FFF2-40B4-BE49-F238E27FC236}">
                <a16:creationId xmlns:a16="http://schemas.microsoft.com/office/drawing/2014/main" id="{899DCF06-48F5-4F95-B237-8493EE07ADA9}"/>
              </a:ext>
            </a:extLst>
          </p:cNvPr>
          <p:cNvSpPr/>
          <p:nvPr/>
        </p:nvSpPr>
        <p:spPr>
          <a:xfrm>
            <a:off x="3812720" y="3372074"/>
            <a:ext cx="1820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framework-dependent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no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pic>
        <p:nvPicPr>
          <p:cNvPr id="128" name="Picture 6" descr="VÃ½sledek obrÃ¡zku pro dll icon">
            <a:extLst>
              <a:ext uri="{FF2B5EF4-FFF2-40B4-BE49-F238E27FC236}">
                <a16:creationId xmlns:a16="http://schemas.microsoft.com/office/drawing/2014/main" id="{07AA0591-A4AB-45F6-A3DA-41F10833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9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VÃ½sledek obrÃ¡zku pro dll icon">
            <a:extLst>
              <a:ext uri="{FF2B5EF4-FFF2-40B4-BE49-F238E27FC236}">
                <a16:creationId xmlns:a16="http://schemas.microsoft.com/office/drawing/2014/main" id="{4EF3BC96-B770-41D7-AE55-657F38B25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47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VÃ½sledek obrÃ¡zku pro dll icon">
            <a:extLst>
              <a:ext uri="{FF2B5EF4-FFF2-40B4-BE49-F238E27FC236}">
                <a16:creationId xmlns:a16="http://schemas.microsoft.com/office/drawing/2014/main" id="{A1DB482A-5BD3-4936-9FCD-92CBC1B1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518532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Ã½sledek obrÃ¡zku pro exe icon">
            <a:extLst>
              <a:ext uri="{FF2B5EF4-FFF2-40B4-BE49-F238E27FC236}">
                <a16:creationId xmlns:a16="http://schemas.microsoft.com/office/drawing/2014/main" id="{9F521D48-AC41-4BAF-A0B7-1812B090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3977289"/>
            <a:ext cx="268315" cy="26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6" descr="VÃ½sledek obrÃ¡zku pro dll icon">
            <a:extLst>
              <a:ext uri="{FF2B5EF4-FFF2-40B4-BE49-F238E27FC236}">
                <a16:creationId xmlns:a16="http://schemas.microsoft.com/office/drawing/2014/main" id="{C10A6B19-D050-4125-BC33-0EEC714C1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VÃ½sledek obrÃ¡zku pro dll icon">
            <a:extLst>
              <a:ext uri="{FF2B5EF4-FFF2-40B4-BE49-F238E27FC236}">
                <a16:creationId xmlns:a16="http://schemas.microsoft.com/office/drawing/2014/main" id="{670D7EF3-5206-4375-83B1-09835B2F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43838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" descr="VÃ½sledek obrÃ¡zku pro dll icon">
            <a:extLst>
              <a:ext uri="{FF2B5EF4-FFF2-40B4-BE49-F238E27FC236}">
                <a16:creationId xmlns:a16="http://schemas.microsoft.com/office/drawing/2014/main" id="{B6F86CBD-D502-485B-8C07-3562C27D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478845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VÃ½sledek obrÃ¡zku pro dll icon">
            <a:extLst>
              <a:ext uri="{FF2B5EF4-FFF2-40B4-BE49-F238E27FC236}">
                <a16:creationId xmlns:a16="http://schemas.microsoft.com/office/drawing/2014/main" id="{67AFACE2-5F83-47C4-939E-DECC8E22F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51930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6" descr="VÃ½sledek obrÃ¡zku pro dll icon">
            <a:extLst>
              <a:ext uri="{FF2B5EF4-FFF2-40B4-BE49-F238E27FC236}">
                <a16:creationId xmlns:a16="http://schemas.microsoft.com/office/drawing/2014/main" id="{028B1DAE-1969-41B7-9D9C-C6737145A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69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VÃ½sledek obrÃ¡zku pro dll icon">
            <a:extLst>
              <a:ext uri="{FF2B5EF4-FFF2-40B4-BE49-F238E27FC236}">
                <a16:creationId xmlns:a16="http://schemas.microsoft.com/office/drawing/2014/main" id="{7C4DE493-B8F1-424E-9BDA-4930AA684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17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VÃ½sledek obrÃ¡zku pro dll icon">
            <a:extLst>
              <a:ext uri="{FF2B5EF4-FFF2-40B4-BE49-F238E27FC236}">
                <a16:creationId xmlns:a16="http://schemas.microsoft.com/office/drawing/2014/main" id="{01A814A8-5E30-41A2-BC65-1862853AB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34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VÃ½sledek obrÃ¡zku pro dll icon">
            <a:extLst>
              <a:ext uri="{FF2B5EF4-FFF2-40B4-BE49-F238E27FC236}">
                <a16:creationId xmlns:a16="http://schemas.microsoft.com/office/drawing/2014/main" id="{7738A56C-1D5A-47CF-B06B-0912BE79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82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6" descr="VÃ½sledek obrÃ¡zku pro dll icon">
            <a:extLst>
              <a:ext uri="{FF2B5EF4-FFF2-40B4-BE49-F238E27FC236}">
                <a16:creationId xmlns:a16="http://schemas.microsoft.com/office/drawing/2014/main" id="{BDB45745-E772-46DE-BD7C-0C704807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730" y="437389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VÃ½sledek obrÃ¡zku pro dll icon">
            <a:extLst>
              <a:ext uri="{FF2B5EF4-FFF2-40B4-BE49-F238E27FC236}">
                <a16:creationId xmlns:a16="http://schemas.microsoft.com/office/drawing/2014/main" id="{8E02BF7B-44AA-4AF3-A4E7-747716EA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83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6" descr="VÃ½sledek obrÃ¡zku pro dll icon">
            <a:extLst>
              <a:ext uri="{FF2B5EF4-FFF2-40B4-BE49-F238E27FC236}">
                <a16:creationId xmlns:a16="http://schemas.microsoft.com/office/drawing/2014/main" id="{C083D9A1-C39F-464E-97B0-658337D1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23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6" descr="VÃ½sledek obrÃ¡zku pro dll icon">
            <a:extLst>
              <a:ext uri="{FF2B5EF4-FFF2-40B4-BE49-F238E27FC236}">
                <a16:creationId xmlns:a16="http://schemas.microsoft.com/office/drawing/2014/main" id="{4A52BB0B-5385-47FE-BFBE-103CBDAA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30" y="6118381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VÃ½sledek obrÃ¡zku pro dll icon">
            <a:extLst>
              <a:ext uri="{FF2B5EF4-FFF2-40B4-BE49-F238E27FC236}">
                <a16:creationId xmlns:a16="http://schemas.microsoft.com/office/drawing/2014/main" id="{1770D4F0-BCFB-4D14-8FCC-F245F083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83" y="629406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6" descr="VÃ½sledek obrÃ¡zku pro dll icon">
            <a:extLst>
              <a:ext uri="{FF2B5EF4-FFF2-40B4-BE49-F238E27FC236}">
                <a16:creationId xmlns:a16="http://schemas.microsoft.com/office/drawing/2014/main" id="{0F1E8ECB-C40D-48C9-98E3-C17866CE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70" y="6305776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6" descr="VÃ½sledek obrÃ¡zku pro dll icon">
            <a:extLst>
              <a:ext uri="{FF2B5EF4-FFF2-40B4-BE49-F238E27FC236}">
                <a16:creationId xmlns:a16="http://schemas.microsoft.com/office/drawing/2014/main" id="{1D63B872-EFD3-4535-A9E0-C257197F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71" y="631353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ovéPole 165">
            <a:extLst>
              <a:ext uri="{FF2B5EF4-FFF2-40B4-BE49-F238E27FC236}">
                <a16:creationId xmlns:a16="http://schemas.microsoft.com/office/drawing/2014/main" id="{C2EDE3E0-F2AC-4300-9FCC-12171695FB8B}"/>
              </a:ext>
            </a:extLst>
          </p:cNvPr>
          <p:cNvSpPr txBox="1"/>
          <p:nvPr/>
        </p:nvSpPr>
        <p:spPr>
          <a:xfrm>
            <a:off x="2385810" y="3033339"/>
            <a:ext cx="119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  <p:pic>
        <p:nvPicPr>
          <p:cNvPr id="168" name="Picture 8" descr="VÃ½sledek obrÃ¡zku pro .net core logo">
            <a:extLst>
              <a:ext uri="{FF2B5EF4-FFF2-40B4-BE49-F238E27FC236}">
                <a16:creationId xmlns:a16="http://schemas.microsoft.com/office/drawing/2014/main" id="{5117E081-F079-4B84-873F-8B9501DE0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05" y="6078524"/>
            <a:ext cx="335236" cy="3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Obdélník 168">
            <a:extLst>
              <a:ext uri="{FF2B5EF4-FFF2-40B4-BE49-F238E27FC236}">
                <a16:creationId xmlns:a16="http://schemas.microsoft.com/office/drawing/2014/main" id="{BF7C7335-59CE-48F2-92B1-C460969885E6}"/>
              </a:ext>
            </a:extLst>
          </p:cNvPr>
          <p:cNvSpPr/>
          <p:nvPr/>
        </p:nvSpPr>
        <p:spPr>
          <a:xfrm>
            <a:off x="4847146" y="6429368"/>
            <a:ext cx="6254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>
                <a:solidFill>
                  <a:srgbClr val="5C2D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</a:t>
            </a:r>
            <a:endParaRPr lang="cs-CZ" sz="1000" dirty="0">
              <a:solidFill>
                <a:srgbClr val="5C2D91"/>
              </a:solidFill>
            </a:endParaRPr>
          </a:p>
        </p:txBody>
      </p:sp>
      <p:pic>
        <p:nvPicPr>
          <p:cNvPr id="1034" name="Picture 10" descr="cmd icon">
            <a:extLst>
              <a:ext uri="{FF2B5EF4-FFF2-40B4-BE49-F238E27FC236}">
                <a16:creationId xmlns:a16="http://schemas.microsoft.com/office/drawing/2014/main" id="{5D5DD0BA-CE34-43F4-918C-DF7EEF9BE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00" y="6026800"/>
            <a:ext cx="496352" cy="4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Obdélník 171">
            <a:extLst>
              <a:ext uri="{FF2B5EF4-FFF2-40B4-BE49-F238E27FC236}">
                <a16:creationId xmlns:a16="http://schemas.microsoft.com/office/drawing/2014/main" id="{C1F5AF10-43E2-40B6-985C-17315B47C1A1}"/>
              </a:ext>
            </a:extLst>
          </p:cNvPr>
          <p:cNvSpPr/>
          <p:nvPr/>
        </p:nvSpPr>
        <p:spPr>
          <a:xfrm>
            <a:off x="4234127" y="6422642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dotnet</a:t>
            </a:r>
            <a:endParaRPr lang="cs-CZ" sz="1000" dirty="0"/>
          </a:p>
        </p:txBody>
      </p:sp>
      <p:pic>
        <p:nvPicPr>
          <p:cNvPr id="174" name="Picture 8" descr="VÃ½sledek obrÃ¡zku pro .net core logo">
            <a:extLst>
              <a:ext uri="{FF2B5EF4-FFF2-40B4-BE49-F238E27FC236}">
                <a16:creationId xmlns:a16="http://schemas.microsoft.com/office/drawing/2014/main" id="{C2D8FA40-6F0E-43C9-BB00-EFE026262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89" y="23550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VÃ½sledek obrÃ¡zku pro nuget icon">
            <a:extLst>
              <a:ext uri="{FF2B5EF4-FFF2-40B4-BE49-F238E27FC236}">
                <a16:creationId xmlns:a16="http://schemas.microsoft.com/office/drawing/2014/main" id="{CD06C545-3BD5-4FDE-BBC5-6F4087E4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15" y="187662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VÃ½sledek obrÃ¡zku pro nuget icon">
            <a:extLst>
              <a:ext uri="{FF2B5EF4-FFF2-40B4-BE49-F238E27FC236}">
                <a16:creationId xmlns:a16="http://schemas.microsoft.com/office/drawing/2014/main" id="{41AF5578-358E-4EB4-9155-1FAF34F9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98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VÃ½sledek obrÃ¡zku pro nuget icon">
            <a:extLst>
              <a:ext uri="{FF2B5EF4-FFF2-40B4-BE49-F238E27FC236}">
                <a16:creationId xmlns:a16="http://schemas.microsoft.com/office/drawing/2014/main" id="{D365F506-E08E-413E-BFDD-3E1A70DD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1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VÃ½sledek obrÃ¡zku pro nuget icon">
            <a:extLst>
              <a:ext uri="{FF2B5EF4-FFF2-40B4-BE49-F238E27FC236}">
                <a16:creationId xmlns:a16="http://schemas.microsoft.com/office/drawing/2014/main" id="{5825AA4C-FF73-4DAC-82A4-2E14CB16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15" y="234115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 descr="VÃ½sledek obrÃ¡zku pro nuget icon">
            <a:extLst>
              <a:ext uri="{FF2B5EF4-FFF2-40B4-BE49-F238E27FC236}">
                <a16:creationId xmlns:a16="http://schemas.microsoft.com/office/drawing/2014/main" id="{424994E0-9E58-4FA2-8E65-5AFD778E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98" y="233619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VÃ½sledek obrÃ¡zku pro nuget icon">
            <a:extLst>
              <a:ext uri="{FF2B5EF4-FFF2-40B4-BE49-F238E27FC236}">
                <a16:creationId xmlns:a16="http://schemas.microsoft.com/office/drawing/2014/main" id="{BBBE8C3F-8957-40C5-8273-0D6F7BA2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1" y="233619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VÃ½sledek obrÃ¡zku pro nuget icon">
            <a:extLst>
              <a:ext uri="{FF2B5EF4-FFF2-40B4-BE49-F238E27FC236}">
                <a16:creationId xmlns:a16="http://schemas.microsoft.com/office/drawing/2014/main" id="{6637F3CA-F92D-45A6-A595-71EE9D31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41" y="141807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 descr="VÃ½sledek obrÃ¡zku pro nuget icon">
            <a:extLst>
              <a:ext uri="{FF2B5EF4-FFF2-40B4-BE49-F238E27FC236}">
                <a16:creationId xmlns:a16="http://schemas.microsoft.com/office/drawing/2014/main" id="{AA79A907-2563-40E5-A915-D39136C0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524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VÃ½sledek obrÃ¡zku pro nuget icon">
            <a:extLst>
              <a:ext uri="{FF2B5EF4-FFF2-40B4-BE49-F238E27FC236}">
                <a16:creationId xmlns:a16="http://schemas.microsoft.com/office/drawing/2014/main" id="{7E8654AC-9D21-4EB1-942E-53668367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507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ovéPole 183">
            <a:extLst>
              <a:ext uri="{FF2B5EF4-FFF2-40B4-BE49-F238E27FC236}">
                <a16:creationId xmlns:a16="http://schemas.microsoft.com/office/drawing/2014/main" id="{74C3CA50-8A02-4E68-A35A-F3B4A7628441}"/>
              </a:ext>
            </a:extLst>
          </p:cNvPr>
          <p:cNvSpPr txBox="1"/>
          <p:nvPr/>
        </p:nvSpPr>
        <p:spPr>
          <a:xfrm>
            <a:off x="7269715" y="380137"/>
            <a:ext cx="294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APPLICATION up to 2.0</a:t>
            </a:r>
          </a:p>
        </p:txBody>
      </p:sp>
      <p:sp>
        <p:nvSpPr>
          <p:cNvPr id="185" name="TextovéPole 184">
            <a:extLst>
              <a:ext uri="{FF2B5EF4-FFF2-40B4-BE49-F238E27FC236}">
                <a16:creationId xmlns:a16="http://schemas.microsoft.com/office/drawing/2014/main" id="{3AA9ACAB-91D4-43FC-B9F4-F5DE5727B9F9}"/>
              </a:ext>
            </a:extLst>
          </p:cNvPr>
          <p:cNvSpPr txBox="1"/>
          <p:nvPr/>
        </p:nvSpPr>
        <p:spPr>
          <a:xfrm>
            <a:off x="7213549" y="1874058"/>
            <a:ext cx="1092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lang="cs-CZ" sz="1200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cs-CZ" sz="12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TextovéPole 185">
            <a:extLst>
              <a:ext uri="{FF2B5EF4-FFF2-40B4-BE49-F238E27FC236}">
                <a16:creationId xmlns:a16="http://schemas.microsoft.com/office/drawing/2014/main" id="{9E378131-B1B8-4C47-ABAD-D699823731BA}"/>
              </a:ext>
            </a:extLst>
          </p:cNvPr>
          <p:cNvSpPr txBox="1"/>
          <p:nvPr/>
        </p:nvSpPr>
        <p:spPr>
          <a:xfrm>
            <a:off x="7235156" y="1396665"/>
            <a:ext cx="1073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3rd party </a:t>
            </a:r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libs</a:t>
            </a:r>
            <a:endParaRPr lang="cs-CZ" sz="1200" dirty="0">
              <a:solidFill>
                <a:srgbClr val="DDAE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7" name="Picture 6" descr="VÃ½sledek obrÃ¡zku pro dll icon">
            <a:extLst>
              <a:ext uri="{FF2B5EF4-FFF2-40B4-BE49-F238E27FC236}">
                <a16:creationId xmlns:a16="http://schemas.microsoft.com/office/drawing/2014/main" id="{7F6B7CE1-1B14-4635-9100-6E6EC8CB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83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6" descr="VÃ½sledek obrÃ¡zku pro dll icon">
            <a:extLst>
              <a:ext uri="{FF2B5EF4-FFF2-40B4-BE49-F238E27FC236}">
                <a16:creationId xmlns:a16="http://schemas.microsoft.com/office/drawing/2014/main" id="{A474FFDE-8B9D-437D-93B3-EDF779A7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831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6" descr="VÃ½sledek obrÃ¡zku pro dll icon">
            <a:extLst>
              <a:ext uri="{FF2B5EF4-FFF2-40B4-BE49-F238E27FC236}">
                <a16:creationId xmlns:a16="http://schemas.microsoft.com/office/drawing/2014/main" id="{D389740E-C29C-4BF2-B31B-DB0C1D19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48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6" descr="VÃ½sledek obrÃ¡zku pro dll icon">
            <a:extLst>
              <a:ext uri="{FF2B5EF4-FFF2-40B4-BE49-F238E27FC236}">
                <a16:creationId xmlns:a16="http://schemas.microsoft.com/office/drawing/2014/main" id="{E7F64F9F-EEA5-414C-AEE0-D9868A13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96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6" descr="VÃ½sledek obrÃ¡zku pro dll icon">
            <a:extLst>
              <a:ext uri="{FF2B5EF4-FFF2-40B4-BE49-F238E27FC236}">
                <a16:creationId xmlns:a16="http://schemas.microsoft.com/office/drawing/2014/main" id="{DF31F42A-9FFE-48BC-86C6-B38ECAE5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436781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6" descr="VÃ½sledek obrÃ¡zku pro dll icon">
            <a:extLst>
              <a:ext uri="{FF2B5EF4-FFF2-40B4-BE49-F238E27FC236}">
                <a16:creationId xmlns:a16="http://schemas.microsoft.com/office/drawing/2014/main" id="{05533044-2BF1-4838-88AF-F6B40003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48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6" descr="VÃ½sledek obrÃ¡zku pro dll icon">
            <a:extLst>
              <a:ext uri="{FF2B5EF4-FFF2-40B4-BE49-F238E27FC236}">
                <a16:creationId xmlns:a16="http://schemas.microsoft.com/office/drawing/2014/main" id="{7904D41E-CCC0-4330-BCD3-8690D421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96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6" descr="VÃ½sledek obrÃ¡zku pro dll icon">
            <a:extLst>
              <a:ext uri="{FF2B5EF4-FFF2-40B4-BE49-F238E27FC236}">
                <a16:creationId xmlns:a16="http://schemas.microsoft.com/office/drawing/2014/main" id="{30CDC94B-5DCC-4BA9-BD5A-209BCD8F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476507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Přímá spojnice 194">
            <a:extLst>
              <a:ext uri="{FF2B5EF4-FFF2-40B4-BE49-F238E27FC236}">
                <a16:creationId xmlns:a16="http://schemas.microsoft.com/office/drawing/2014/main" id="{EF9DC109-F29F-42DF-B13B-39E16B07D939}"/>
              </a:ext>
            </a:extLst>
          </p:cNvPr>
          <p:cNvCxnSpPr>
            <a:cxnSpLocks/>
          </p:cNvCxnSpPr>
          <p:nvPr/>
        </p:nvCxnSpPr>
        <p:spPr>
          <a:xfrm>
            <a:off x="5947966" y="5738874"/>
            <a:ext cx="56919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2" descr="VÃ½sledek obrÃ¡zku pro nuget icon">
            <a:extLst>
              <a:ext uri="{FF2B5EF4-FFF2-40B4-BE49-F238E27FC236}">
                <a16:creationId xmlns:a16="http://schemas.microsoft.com/office/drawing/2014/main" id="{DA26C7A3-62C2-41DE-8E4F-71A91F94C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41" y="9056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 descr="VÃ½sledek obrÃ¡zku pro nuget icon">
            <a:extLst>
              <a:ext uri="{FF2B5EF4-FFF2-40B4-BE49-F238E27FC236}">
                <a16:creationId xmlns:a16="http://schemas.microsoft.com/office/drawing/2014/main" id="{DCD41A47-B6E9-4264-9A56-A0CE0C99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524" y="90067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TextovéPole 197">
            <a:extLst>
              <a:ext uri="{FF2B5EF4-FFF2-40B4-BE49-F238E27FC236}">
                <a16:creationId xmlns:a16="http://schemas.microsoft.com/office/drawing/2014/main" id="{AB2591AE-3CD9-477B-B609-77FC81561CE4}"/>
              </a:ext>
            </a:extLst>
          </p:cNvPr>
          <p:cNvSpPr txBox="1"/>
          <p:nvPr/>
        </p:nvSpPr>
        <p:spPr>
          <a:xfrm>
            <a:off x="7251059" y="929381"/>
            <a:ext cx="1055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9" name="Přímá spojnice 198">
            <a:extLst>
              <a:ext uri="{FF2B5EF4-FFF2-40B4-BE49-F238E27FC236}">
                <a16:creationId xmlns:a16="http://schemas.microsoft.com/office/drawing/2014/main" id="{B127DD01-60FE-4194-93AC-FACAF09E8F0D}"/>
              </a:ext>
            </a:extLst>
          </p:cNvPr>
          <p:cNvCxnSpPr>
            <a:cxnSpLocks/>
          </p:cNvCxnSpPr>
          <p:nvPr/>
        </p:nvCxnSpPr>
        <p:spPr>
          <a:xfrm>
            <a:off x="7135038" y="1787587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Přímá spojnice 199">
            <a:extLst>
              <a:ext uri="{FF2B5EF4-FFF2-40B4-BE49-F238E27FC236}">
                <a16:creationId xmlns:a16="http://schemas.microsoft.com/office/drawing/2014/main" id="{5A2B8564-EF84-42F4-B990-D28489ABBBC4}"/>
              </a:ext>
            </a:extLst>
          </p:cNvPr>
          <p:cNvCxnSpPr>
            <a:cxnSpLocks/>
          </p:cNvCxnSpPr>
          <p:nvPr/>
        </p:nvCxnSpPr>
        <p:spPr>
          <a:xfrm>
            <a:off x="7135038" y="1295540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Levá složená závorka 200">
            <a:extLst>
              <a:ext uri="{FF2B5EF4-FFF2-40B4-BE49-F238E27FC236}">
                <a16:creationId xmlns:a16="http://schemas.microsoft.com/office/drawing/2014/main" id="{74BC389D-536B-41FA-AF1B-1C2B726BBCD9}"/>
              </a:ext>
            </a:extLst>
          </p:cNvPr>
          <p:cNvSpPr/>
          <p:nvPr/>
        </p:nvSpPr>
        <p:spPr>
          <a:xfrm rot="5400000">
            <a:off x="8444667" y="1248086"/>
            <a:ext cx="597058" cy="3500508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2" name="Obdélník 201">
            <a:extLst>
              <a:ext uri="{FF2B5EF4-FFF2-40B4-BE49-F238E27FC236}">
                <a16:creationId xmlns:a16="http://schemas.microsoft.com/office/drawing/2014/main" id="{04D15782-4368-4F8D-AF77-959F4C2E88A6}"/>
              </a:ext>
            </a:extLst>
          </p:cNvPr>
          <p:cNvSpPr/>
          <p:nvPr/>
        </p:nvSpPr>
        <p:spPr>
          <a:xfrm>
            <a:off x="6447606" y="3369849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self-contained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sp>
        <p:nvSpPr>
          <p:cNvPr id="203" name="Obdélník 202">
            <a:extLst>
              <a:ext uri="{FF2B5EF4-FFF2-40B4-BE49-F238E27FC236}">
                <a16:creationId xmlns:a16="http://schemas.microsoft.com/office/drawing/2014/main" id="{F755A6FF-7B1A-4A5F-83FA-E43D983A1C7A}"/>
              </a:ext>
            </a:extLst>
          </p:cNvPr>
          <p:cNvSpPr/>
          <p:nvPr/>
        </p:nvSpPr>
        <p:spPr>
          <a:xfrm>
            <a:off x="9583169" y="3372074"/>
            <a:ext cx="1820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framework-dependent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no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pic>
        <p:nvPicPr>
          <p:cNvPr id="204" name="Picture 6" descr="VÃ½sledek obrÃ¡zku pro dll icon">
            <a:extLst>
              <a:ext uri="{FF2B5EF4-FFF2-40B4-BE49-F238E27FC236}">
                <a16:creationId xmlns:a16="http://schemas.microsoft.com/office/drawing/2014/main" id="{DD4FE1D1-1EC5-45EB-AC92-9FC5B435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48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6" descr="VÃ½sledek obrÃ¡zku pro dll icon">
            <a:extLst>
              <a:ext uri="{FF2B5EF4-FFF2-40B4-BE49-F238E27FC236}">
                <a16:creationId xmlns:a16="http://schemas.microsoft.com/office/drawing/2014/main" id="{D10CAC51-1DE3-4797-AFD0-152EE073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96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6" descr="VÃ½sledek obrÃ¡zku pro dll icon">
            <a:extLst>
              <a:ext uri="{FF2B5EF4-FFF2-40B4-BE49-F238E27FC236}">
                <a16:creationId xmlns:a16="http://schemas.microsoft.com/office/drawing/2014/main" id="{D278F335-C17C-4135-93CC-8D4E9EF2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518532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 descr="VÃ½sledek obrÃ¡zku pro exe icon">
            <a:extLst>
              <a:ext uri="{FF2B5EF4-FFF2-40B4-BE49-F238E27FC236}">
                <a16:creationId xmlns:a16="http://schemas.microsoft.com/office/drawing/2014/main" id="{5C7F286B-7B70-4167-9E0B-461F6711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3977289"/>
            <a:ext cx="268315" cy="26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6" descr="VÃ½sledek obrÃ¡zku pro dll icon">
            <a:extLst>
              <a:ext uri="{FF2B5EF4-FFF2-40B4-BE49-F238E27FC236}">
                <a16:creationId xmlns:a16="http://schemas.microsoft.com/office/drawing/2014/main" id="{81E34D7C-123E-4993-B610-AF1665D87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6" descr="VÃ½sledek obrÃ¡zku pro dll icon">
            <a:extLst>
              <a:ext uri="{FF2B5EF4-FFF2-40B4-BE49-F238E27FC236}">
                <a16:creationId xmlns:a16="http://schemas.microsoft.com/office/drawing/2014/main" id="{F3FA8A29-398A-4127-B7A7-A31E7F9A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43838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6" descr="VÃ½sledek obrÃ¡zku pro dll icon">
            <a:extLst>
              <a:ext uri="{FF2B5EF4-FFF2-40B4-BE49-F238E27FC236}">
                <a16:creationId xmlns:a16="http://schemas.microsoft.com/office/drawing/2014/main" id="{D4B9DDA1-3EAD-45C7-83FE-47C5084DD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478845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VÃ½sledek obrÃ¡zku pro dll icon">
            <a:extLst>
              <a:ext uri="{FF2B5EF4-FFF2-40B4-BE49-F238E27FC236}">
                <a16:creationId xmlns:a16="http://schemas.microsoft.com/office/drawing/2014/main" id="{CD22E486-C0C4-4AE1-B751-CBBD219AE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51930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VÃ½sledek obrÃ¡zku pro dll icon">
            <a:extLst>
              <a:ext uri="{FF2B5EF4-FFF2-40B4-BE49-F238E27FC236}">
                <a16:creationId xmlns:a16="http://schemas.microsoft.com/office/drawing/2014/main" id="{10432BA7-8E09-4791-B799-B1990454D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018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VÃ½sledek obrÃ¡zku pro dll icon">
            <a:extLst>
              <a:ext uri="{FF2B5EF4-FFF2-40B4-BE49-F238E27FC236}">
                <a16:creationId xmlns:a16="http://schemas.microsoft.com/office/drawing/2014/main" id="{2AB11007-5486-4C4E-BC7E-3986FEE4E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066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VÃ½sledek obrÃ¡zku pro dll icon">
            <a:extLst>
              <a:ext uri="{FF2B5EF4-FFF2-40B4-BE49-F238E27FC236}">
                <a16:creationId xmlns:a16="http://schemas.microsoft.com/office/drawing/2014/main" id="{435D26D7-0527-4066-B2EE-D02276F5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083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VÃ½sledek obrÃ¡zku pro dll icon">
            <a:extLst>
              <a:ext uri="{FF2B5EF4-FFF2-40B4-BE49-F238E27FC236}">
                <a16:creationId xmlns:a16="http://schemas.microsoft.com/office/drawing/2014/main" id="{3EE0D511-B3C4-4728-A383-DC83EFDB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131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VÃ½sledek obrÃ¡zku pro dll icon">
            <a:extLst>
              <a:ext uri="{FF2B5EF4-FFF2-40B4-BE49-F238E27FC236}">
                <a16:creationId xmlns:a16="http://schemas.microsoft.com/office/drawing/2014/main" id="{9F5DCD6C-C19A-4152-AA33-6E1C0D76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179" y="437389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6" descr="VÃ½sledek obrÃ¡zku pro dll icon">
            <a:extLst>
              <a:ext uri="{FF2B5EF4-FFF2-40B4-BE49-F238E27FC236}">
                <a16:creationId xmlns:a16="http://schemas.microsoft.com/office/drawing/2014/main" id="{8E61A2AC-C339-4B05-94CF-B6F879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874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6" descr="VÃ½sledek obrÃ¡zku pro dll icon">
            <a:extLst>
              <a:ext uri="{FF2B5EF4-FFF2-40B4-BE49-F238E27FC236}">
                <a16:creationId xmlns:a16="http://schemas.microsoft.com/office/drawing/2014/main" id="{D256D7AA-ABCF-49D0-8DAF-6869657F8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214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6" descr="VÃ½sledek obrÃ¡zku pro dll icon">
            <a:extLst>
              <a:ext uri="{FF2B5EF4-FFF2-40B4-BE49-F238E27FC236}">
                <a16:creationId xmlns:a16="http://schemas.microsoft.com/office/drawing/2014/main" id="{4EFE1382-13BA-4EF9-8AE6-ABA26E4C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621" y="6118381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6" descr="VÃ½sledek obrÃ¡zku pro dll icon">
            <a:extLst>
              <a:ext uri="{FF2B5EF4-FFF2-40B4-BE49-F238E27FC236}">
                <a16:creationId xmlns:a16="http://schemas.microsoft.com/office/drawing/2014/main" id="{C8BEAC55-48F1-4C97-9CE6-A8E0D4B3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874" y="629406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6" descr="VÃ½sledek obrÃ¡zku pro dll icon">
            <a:extLst>
              <a:ext uri="{FF2B5EF4-FFF2-40B4-BE49-F238E27FC236}">
                <a16:creationId xmlns:a16="http://schemas.microsoft.com/office/drawing/2014/main" id="{0C19A2A3-B39C-49C4-812A-A953F8603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61" y="6305776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6" descr="VÃ½sledek obrÃ¡zku pro dll icon">
            <a:extLst>
              <a:ext uri="{FF2B5EF4-FFF2-40B4-BE49-F238E27FC236}">
                <a16:creationId xmlns:a16="http://schemas.microsoft.com/office/drawing/2014/main" id="{4BA0C572-DE00-48C3-84B5-CFBBC345B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162" y="631353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ovéPole 222">
            <a:extLst>
              <a:ext uri="{FF2B5EF4-FFF2-40B4-BE49-F238E27FC236}">
                <a16:creationId xmlns:a16="http://schemas.microsoft.com/office/drawing/2014/main" id="{B1DBB815-3502-4393-A74D-C64061A91DD0}"/>
              </a:ext>
            </a:extLst>
          </p:cNvPr>
          <p:cNvSpPr txBox="1"/>
          <p:nvPr/>
        </p:nvSpPr>
        <p:spPr>
          <a:xfrm>
            <a:off x="8156259" y="3033339"/>
            <a:ext cx="119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  <p:pic>
        <p:nvPicPr>
          <p:cNvPr id="224" name="Picture 4" descr="VÃ½sledek obrÃ¡zku pro iis icon">
            <a:extLst>
              <a:ext uri="{FF2B5EF4-FFF2-40B4-BE49-F238E27FC236}">
                <a16:creationId xmlns:a16="http://schemas.microsoft.com/office/drawing/2014/main" id="{3F90BA52-AF74-4FED-8F54-79C3242E0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270" y="6016414"/>
            <a:ext cx="611348" cy="61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4" descr="VÃ½sledek obrÃ¡zku pro iis icon">
            <a:extLst>
              <a:ext uri="{FF2B5EF4-FFF2-40B4-BE49-F238E27FC236}">
                <a16:creationId xmlns:a16="http://schemas.microsoft.com/office/drawing/2014/main" id="{C32E9AA6-3E1D-4F64-B3C1-126F2DD8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89" y="6016414"/>
            <a:ext cx="611348" cy="61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8" descr="VÃ½sledek obrÃ¡zku pro .net core logo">
            <a:extLst>
              <a:ext uri="{FF2B5EF4-FFF2-40B4-BE49-F238E27FC236}">
                <a16:creationId xmlns:a16="http://schemas.microsoft.com/office/drawing/2014/main" id="{D630DD7D-951B-48E6-8F21-EF90F8FF4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496" y="6078524"/>
            <a:ext cx="335236" cy="3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Obdélník 226">
            <a:extLst>
              <a:ext uri="{FF2B5EF4-FFF2-40B4-BE49-F238E27FC236}">
                <a16:creationId xmlns:a16="http://schemas.microsoft.com/office/drawing/2014/main" id="{69E49B83-6FDD-4F74-B608-41837ABD967D}"/>
              </a:ext>
            </a:extLst>
          </p:cNvPr>
          <p:cNvSpPr/>
          <p:nvPr/>
        </p:nvSpPr>
        <p:spPr>
          <a:xfrm>
            <a:off x="10934337" y="6420979"/>
            <a:ext cx="6254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>
                <a:solidFill>
                  <a:srgbClr val="5C2D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</a:t>
            </a:r>
            <a:endParaRPr lang="cs-CZ" sz="1000" dirty="0">
              <a:solidFill>
                <a:srgbClr val="5C2D91"/>
              </a:solidFill>
            </a:endParaRPr>
          </a:p>
        </p:txBody>
      </p:sp>
      <p:pic>
        <p:nvPicPr>
          <p:cNvPr id="228" name="Picture 10" descr="cmd icon">
            <a:extLst>
              <a:ext uri="{FF2B5EF4-FFF2-40B4-BE49-F238E27FC236}">
                <a16:creationId xmlns:a16="http://schemas.microsoft.com/office/drawing/2014/main" id="{7B7DA4F3-0E46-4B4F-B71A-E138E6E9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720" y="6026800"/>
            <a:ext cx="496352" cy="4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Obdélník 228">
            <a:extLst>
              <a:ext uri="{FF2B5EF4-FFF2-40B4-BE49-F238E27FC236}">
                <a16:creationId xmlns:a16="http://schemas.microsoft.com/office/drawing/2014/main" id="{E517D0F4-7914-42A1-BB8E-8A5F770D2A05}"/>
              </a:ext>
            </a:extLst>
          </p:cNvPr>
          <p:cNvSpPr/>
          <p:nvPr/>
        </p:nvSpPr>
        <p:spPr>
          <a:xfrm>
            <a:off x="9626869" y="6439420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dotnet</a:t>
            </a:r>
            <a:endParaRPr lang="cs-CZ" sz="1000" dirty="0"/>
          </a:p>
        </p:txBody>
      </p:sp>
      <p:pic>
        <p:nvPicPr>
          <p:cNvPr id="230" name="Picture 12" descr="module, piece icon">
            <a:extLst>
              <a:ext uri="{FF2B5EF4-FFF2-40B4-BE49-F238E27FC236}">
                <a16:creationId xmlns:a16="http://schemas.microsoft.com/office/drawing/2014/main" id="{58FDFDDC-AB6B-4857-9B4E-B0EF7425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32" y="6336045"/>
            <a:ext cx="347314" cy="3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12" descr="module, piece icon">
            <a:extLst>
              <a:ext uri="{FF2B5EF4-FFF2-40B4-BE49-F238E27FC236}">
                <a16:creationId xmlns:a16="http://schemas.microsoft.com/office/drawing/2014/main" id="{565FE459-4C1A-467C-9BCC-1658430C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092" y="6349495"/>
            <a:ext cx="347314" cy="3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TextovéPole 231">
            <a:extLst>
              <a:ext uri="{FF2B5EF4-FFF2-40B4-BE49-F238E27FC236}">
                <a16:creationId xmlns:a16="http://schemas.microsoft.com/office/drawing/2014/main" id="{8079578A-6F6C-46A6-A296-3B9F46A6893D}"/>
              </a:ext>
            </a:extLst>
          </p:cNvPr>
          <p:cNvSpPr txBox="1"/>
          <p:nvPr/>
        </p:nvSpPr>
        <p:spPr>
          <a:xfrm>
            <a:off x="7455618" y="2371859"/>
            <a:ext cx="849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cs-CZ" sz="1200" dirty="0" err="1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cs-CZ" sz="1200" dirty="0">
              <a:solidFill>
                <a:srgbClr val="0048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3" name="Přímá spojnice 232">
            <a:extLst>
              <a:ext uri="{FF2B5EF4-FFF2-40B4-BE49-F238E27FC236}">
                <a16:creationId xmlns:a16="http://schemas.microsoft.com/office/drawing/2014/main" id="{5FD61C09-CC60-419A-8542-49B4CAC3264D}"/>
              </a:ext>
            </a:extLst>
          </p:cNvPr>
          <p:cNvCxnSpPr>
            <a:cxnSpLocks/>
          </p:cNvCxnSpPr>
          <p:nvPr/>
        </p:nvCxnSpPr>
        <p:spPr>
          <a:xfrm>
            <a:off x="7135038" y="2214224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6" descr="VÃ½sledek obrÃ¡zku pro dll icon">
            <a:extLst>
              <a:ext uri="{FF2B5EF4-FFF2-40B4-BE49-F238E27FC236}">
                <a16:creationId xmlns:a16="http://schemas.microsoft.com/office/drawing/2014/main" id="{274AEEA2-163E-4B4C-873D-13935E91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69" y="47932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6" descr="VÃ½sledek obrÃ¡zku pro dll icon">
            <a:extLst>
              <a:ext uri="{FF2B5EF4-FFF2-40B4-BE49-F238E27FC236}">
                <a16:creationId xmlns:a16="http://schemas.microsoft.com/office/drawing/2014/main" id="{5139BC1B-84E5-4EBE-81EC-2A281A416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417" y="47932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6" descr="VÃ½sledek obrÃ¡zku pro dll icon">
            <a:extLst>
              <a:ext uri="{FF2B5EF4-FFF2-40B4-BE49-F238E27FC236}">
                <a16:creationId xmlns:a16="http://schemas.microsoft.com/office/drawing/2014/main" id="{355056F3-5ABF-436A-BF94-968DBCAF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465" y="480104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889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5" grpId="0"/>
      <p:bldP spid="166" grpId="0"/>
      <p:bldP spid="169" grpId="0"/>
      <p:bldP spid="172" grpId="0"/>
      <p:bldP spid="184" grpId="0"/>
      <p:bldP spid="185" grpId="0"/>
      <p:bldP spid="186" grpId="0"/>
      <p:bldP spid="198" grpId="0"/>
      <p:bldP spid="201" grpId="0" animBg="1"/>
      <p:bldP spid="202" grpId="0"/>
      <p:bldP spid="203" grpId="0"/>
      <p:bldP spid="223" grpId="0"/>
      <p:bldP spid="227" grpId="0"/>
      <p:bldP spid="229" grpId="0"/>
      <p:bldP spid="2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délník 141">
            <a:extLst>
              <a:ext uri="{FF2B5EF4-FFF2-40B4-BE49-F238E27FC236}">
                <a16:creationId xmlns:a16="http://schemas.microsoft.com/office/drawing/2014/main" id="{657A8683-E25F-4E73-88E1-8873654EC601}"/>
              </a:ext>
            </a:extLst>
          </p:cNvPr>
          <p:cNvSpPr/>
          <p:nvPr/>
        </p:nvSpPr>
        <p:spPr>
          <a:xfrm>
            <a:off x="7676163" y="5058966"/>
            <a:ext cx="2281805" cy="903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55" name="Obdélník 2054">
            <a:extLst>
              <a:ext uri="{FF2B5EF4-FFF2-40B4-BE49-F238E27FC236}">
                <a16:creationId xmlns:a16="http://schemas.microsoft.com/office/drawing/2014/main" id="{77FDAE86-D85B-4817-B9D3-BB2B3EB247A2}"/>
              </a:ext>
            </a:extLst>
          </p:cNvPr>
          <p:cNvSpPr/>
          <p:nvPr/>
        </p:nvSpPr>
        <p:spPr>
          <a:xfrm>
            <a:off x="3814195" y="1287511"/>
            <a:ext cx="2281805" cy="1662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0" name="Picture 2" descr="VÃ½sledek obrÃ¡zku pro nuget icon">
            <a:extLst>
              <a:ext uri="{FF2B5EF4-FFF2-40B4-BE49-F238E27FC236}">
                <a16:creationId xmlns:a16="http://schemas.microsoft.com/office/drawing/2014/main" id="{DB02287B-1A44-49DA-BE6F-D0605507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59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Ã½sledek obrÃ¡zku pro nuget icon">
            <a:extLst>
              <a:ext uri="{FF2B5EF4-FFF2-40B4-BE49-F238E27FC236}">
                <a16:creationId xmlns:a16="http://schemas.microsoft.com/office/drawing/2014/main" id="{93D68328-271A-4149-ADE6-1AD9ABFC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2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VÃ½sledek obrÃ¡zku pro nuget icon">
            <a:extLst>
              <a:ext uri="{FF2B5EF4-FFF2-40B4-BE49-F238E27FC236}">
                <a16:creationId xmlns:a16="http://schemas.microsoft.com/office/drawing/2014/main" id="{7BA87931-62F7-42EC-A758-2DEA7868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5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VÃ½sledek obrÃ¡zku pro nuget icon">
            <a:extLst>
              <a:ext uri="{FF2B5EF4-FFF2-40B4-BE49-F238E27FC236}">
                <a16:creationId xmlns:a16="http://schemas.microsoft.com/office/drawing/2014/main" id="{E58CADF6-FCB3-4F9A-AD3D-BFCEA61C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59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VÃ½sledek obrÃ¡zku pro nuget icon">
            <a:extLst>
              <a:ext uri="{FF2B5EF4-FFF2-40B4-BE49-F238E27FC236}">
                <a16:creationId xmlns:a16="http://schemas.microsoft.com/office/drawing/2014/main" id="{0212BAF5-471A-47D3-8208-AA99B904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2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VÃ½sledek obrÃ¡zku pro nuget icon">
            <a:extLst>
              <a:ext uri="{FF2B5EF4-FFF2-40B4-BE49-F238E27FC236}">
                <a16:creationId xmlns:a16="http://schemas.microsoft.com/office/drawing/2014/main" id="{5277BE4A-AE65-4E4F-AC16-83A205A1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5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VÃ½sledek obrÃ¡zku pro nuget icon">
            <a:extLst>
              <a:ext uri="{FF2B5EF4-FFF2-40B4-BE49-F238E27FC236}">
                <a16:creationId xmlns:a16="http://schemas.microsoft.com/office/drawing/2014/main" id="{03DD49DD-95B3-4B32-BE00-C1DE83DE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59" y="247482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VÃ½sledek obrÃ¡zku pro nuget icon">
            <a:extLst>
              <a:ext uri="{FF2B5EF4-FFF2-40B4-BE49-F238E27FC236}">
                <a16:creationId xmlns:a16="http://schemas.microsoft.com/office/drawing/2014/main" id="{E13BF214-8109-446C-889A-986B337F4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2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VÃ½sledek obrÃ¡zku pro nuget icon">
            <a:extLst>
              <a:ext uri="{FF2B5EF4-FFF2-40B4-BE49-F238E27FC236}">
                <a16:creationId xmlns:a16="http://schemas.microsoft.com/office/drawing/2014/main" id="{38994211-91FA-41E2-8C98-AB199C4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5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1889820" y="947561"/>
            <a:ext cx="14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1.x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C8169E6-86F0-46FF-8516-89396E0B78D1}"/>
              </a:ext>
            </a:extLst>
          </p:cNvPr>
          <p:cNvSpPr txBox="1"/>
          <p:nvPr/>
        </p:nvSpPr>
        <p:spPr>
          <a:xfrm>
            <a:off x="1144323" y="1983472"/>
            <a:ext cx="907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endParaRPr lang="cs-CZ" sz="1200" dirty="0">
              <a:solidFill>
                <a:srgbClr val="0048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4214E79-C1CE-4398-855E-CEC22139F15F}"/>
              </a:ext>
            </a:extLst>
          </p:cNvPr>
          <p:cNvSpPr txBox="1"/>
          <p:nvPr/>
        </p:nvSpPr>
        <p:spPr>
          <a:xfrm>
            <a:off x="988174" y="2453410"/>
            <a:ext cx="1073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3rd party </a:t>
            </a:r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libs</a:t>
            </a:r>
            <a:endParaRPr lang="cs-CZ" sz="1200" dirty="0">
              <a:solidFill>
                <a:srgbClr val="DDAE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" descr="VÃ½sledek obrÃ¡zku pro nuget icon">
            <a:extLst>
              <a:ext uri="{FF2B5EF4-FFF2-40B4-BE49-F238E27FC236}">
                <a16:creationId xmlns:a16="http://schemas.microsoft.com/office/drawing/2014/main" id="{6E0071C4-9F59-4A79-8FDD-0404E85EB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38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VÃ½sledek obrÃ¡zku pro nuget icon">
            <a:extLst>
              <a:ext uri="{FF2B5EF4-FFF2-40B4-BE49-F238E27FC236}">
                <a16:creationId xmlns:a16="http://schemas.microsoft.com/office/drawing/2014/main" id="{E5A7C21D-78E0-4FC8-8D3F-0AB7B1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21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VÃ½sledek obrÃ¡zku pro nuget icon">
            <a:extLst>
              <a:ext uri="{FF2B5EF4-FFF2-40B4-BE49-F238E27FC236}">
                <a16:creationId xmlns:a16="http://schemas.microsoft.com/office/drawing/2014/main" id="{A94963EC-7B98-4C3D-BF98-6EB401B33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04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VÃ½sledek obrÃ¡zku pro nuget icon">
            <a:extLst>
              <a:ext uri="{FF2B5EF4-FFF2-40B4-BE49-F238E27FC236}">
                <a16:creationId xmlns:a16="http://schemas.microsoft.com/office/drawing/2014/main" id="{EA3E341A-1207-41D0-B969-3C68DB6F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38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VÃ½sledek obrÃ¡zku pro nuget icon">
            <a:extLst>
              <a:ext uri="{FF2B5EF4-FFF2-40B4-BE49-F238E27FC236}">
                <a16:creationId xmlns:a16="http://schemas.microsoft.com/office/drawing/2014/main" id="{CC8845B4-94CE-49DF-BDC5-808E21B0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21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VÃ½sledek obrÃ¡zku pro nuget icon">
            <a:extLst>
              <a:ext uri="{FF2B5EF4-FFF2-40B4-BE49-F238E27FC236}">
                <a16:creationId xmlns:a16="http://schemas.microsoft.com/office/drawing/2014/main" id="{6720113D-2D40-4FFC-86B0-59469E3E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04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VÃ½sledek obrÃ¡zku pro nuget icon">
            <a:extLst>
              <a:ext uri="{FF2B5EF4-FFF2-40B4-BE49-F238E27FC236}">
                <a16:creationId xmlns:a16="http://schemas.microsoft.com/office/drawing/2014/main" id="{BCE2EDFF-45C2-4E00-BF1B-8E2F4B0D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38" y="247482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VÃ½sledek obrÃ¡zku pro nuget icon">
            <a:extLst>
              <a:ext uri="{FF2B5EF4-FFF2-40B4-BE49-F238E27FC236}">
                <a16:creationId xmlns:a16="http://schemas.microsoft.com/office/drawing/2014/main" id="{D7B776B0-9602-4959-9C1E-428E41804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21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VÃ½sledek obrÃ¡zku pro nuget icon">
            <a:extLst>
              <a:ext uri="{FF2B5EF4-FFF2-40B4-BE49-F238E27FC236}">
                <a16:creationId xmlns:a16="http://schemas.microsoft.com/office/drawing/2014/main" id="{9CAF3416-6778-45B7-83CE-6C3205B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04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ovéPole 38">
            <a:extLst>
              <a:ext uri="{FF2B5EF4-FFF2-40B4-BE49-F238E27FC236}">
                <a16:creationId xmlns:a16="http://schemas.microsoft.com/office/drawing/2014/main" id="{3A3B2C4C-45A4-4EE8-88A1-412188BE9EA3}"/>
              </a:ext>
            </a:extLst>
          </p:cNvPr>
          <p:cNvSpPr txBox="1"/>
          <p:nvPr/>
        </p:nvSpPr>
        <p:spPr>
          <a:xfrm>
            <a:off x="4234363" y="947561"/>
            <a:ext cx="148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2.0</a:t>
            </a:r>
          </a:p>
        </p:txBody>
      </p:sp>
      <p:pic>
        <p:nvPicPr>
          <p:cNvPr id="2054" name="Picture 6" descr="VÃ½sledek obrÃ¡zku pro dll icon">
            <a:extLst>
              <a:ext uri="{FF2B5EF4-FFF2-40B4-BE49-F238E27FC236}">
                <a16:creationId xmlns:a16="http://schemas.microsoft.com/office/drawing/2014/main" id="{4EDDC300-AE87-44A1-9827-BE5D67A1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74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VÃ½sledek obrÃ¡zku pro dll icon">
            <a:extLst>
              <a:ext uri="{FF2B5EF4-FFF2-40B4-BE49-F238E27FC236}">
                <a16:creationId xmlns:a16="http://schemas.microsoft.com/office/drawing/2014/main" id="{60628633-EEDC-40EF-B550-B57615DE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22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VÃ½sledek obrÃ¡zku pro dll icon">
            <a:extLst>
              <a:ext uri="{FF2B5EF4-FFF2-40B4-BE49-F238E27FC236}">
                <a16:creationId xmlns:a16="http://schemas.microsoft.com/office/drawing/2014/main" id="{FAB87E8E-D068-4A7B-AE64-E156141C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70" y="355685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VÃ½sledek obrÃ¡zku pro dll icon">
            <a:extLst>
              <a:ext uri="{FF2B5EF4-FFF2-40B4-BE49-F238E27FC236}">
                <a16:creationId xmlns:a16="http://schemas.microsoft.com/office/drawing/2014/main" id="{39FBFC04-18DB-4BDA-9EF4-A390C9B3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39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Ã½sledek obrÃ¡zku pro dll icon">
            <a:extLst>
              <a:ext uri="{FF2B5EF4-FFF2-40B4-BE49-F238E27FC236}">
                <a16:creationId xmlns:a16="http://schemas.microsoft.com/office/drawing/2014/main" id="{95F4551A-2D9B-4F78-926B-927A6C1A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87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VÃ½sledek obrÃ¡zku pro dll icon">
            <a:extLst>
              <a:ext uri="{FF2B5EF4-FFF2-40B4-BE49-F238E27FC236}">
                <a16:creationId xmlns:a16="http://schemas.microsoft.com/office/drawing/2014/main" id="{1865FE38-23BA-41FD-8C8D-23A6B3B7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35" y="394387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VÃ½sledek obrÃ¡zku pro dll icon">
            <a:extLst>
              <a:ext uri="{FF2B5EF4-FFF2-40B4-BE49-F238E27FC236}">
                <a16:creationId xmlns:a16="http://schemas.microsoft.com/office/drawing/2014/main" id="{17ED9266-90F8-4B2E-8379-6A8A7006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39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Ã½sledek obrÃ¡zku pro dll icon">
            <a:extLst>
              <a:ext uri="{FF2B5EF4-FFF2-40B4-BE49-F238E27FC236}">
                <a16:creationId xmlns:a16="http://schemas.microsoft.com/office/drawing/2014/main" id="{1B575E24-A324-4185-964D-7CEE2BB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87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VÃ½sledek obrÃ¡zku pro dll icon">
            <a:extLst>
              <a:ext uri="{FF2B5EF4-FFF2-40B4-BE49-F238E27FC236}">
                <a16:creationId xmlns:a16="http://schemas.microsoft.com/office/drawing/2014/main" id="{B464AB17-2218-4B26-8100-7844AA4C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35" y="434113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9" name="Přímá spojnice 2048">
            <a:extLst>
              <a:ext uri="{FF2B5EF4-FFF2-40B4-BE49-F238E27FC236}">
                <a16:creationId xmlns:a16="http://schemas.microsoft.com/office/drawing/2014/main" id="{9875CEE9-5599-4AF0-BAF1-959173FDB6A2}"/>
              </a:ext>
            </a:extLst>
          </p:cNvPr>
          <p:cNvCxnSpPr/>
          <p:nvPr/>
        </p:nvCxnSpPr>
        <p:spPr>
          <a:xfrm>
            <a:off x="600515" y="4876386"/>
            <a:ext cx="11399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0789BAEF-A044-4183-96C3-41BB09D52871}"/>
              </a:ext>
            </a:extLst>
          </p:cNvPr>
          <p:cNvCxnSpPr/>
          <p:nvPr/>
        </p:nvCxnSpPr>
        <p:spPr>
          <a:xfrm>
            <a:off x="600514" y="3201941"/>
            <a:ext cx="11399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662200AC-4007-44E4-9D60-7654DD557559}"/>
              </a:ext>
            </a:extLst>
          </p:cNvPr>
          <p:cNvSpPr txBox="1"/>
          <p:nvPr/>
        </p:nvSpPr>
        <p:spPr>
          <a:xfrm rot="16200000">
            <a:off x="-439493" y="2121971"/>
            <a:ext cx="1281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684E62AF-A38D-4E48-B58B-1EB22BA7EEB2}"/>
              </a:ext>
            </a:extLst>
          </p:cNvPr>
          <p:cNvSpPr txBox="1"/>
          <p:nvPr/>
        </p:nvSpPr>
        <p:spPr>
          <a:xfrm rot="16200000">
            <a:off x="-538214" y="3805376"/>
            <a:ext cx="1483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 PACKAGE</a:t>
            </a:r>
          </a:p>
        </p:txBody>
      </p:sp>
      <p:pic>
        <p:nvPicPr>
          <p:cNvPr id="64" name="Picture 2" descr="VÃ½sledek obrÃ¡zku pro nuget icon">
            <a:extLst>
              <a:ext uri="{FF2B5EF4-FFF2-40B4-BE49-F238E27FC236}">
                <a16:creationId xmlns:a16="http://schemas.microsoft.com/office/drawing/2014/main" id="{BAD1E73F-8376-443D-A7AC-D44E60F80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28" y="1369724"/>
            <a:ext cx="379318" cy="3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ovéPole 65">
            <a:extLst>
              <a:ext uri="{FF2B5EF4-FFF2-40B4-BE49-F238E27FC236}">
                <a16:creationId xmlns:a16="http://schemas.microsoft.com/office/drawing/2014/main" id="{48C79DC5-642F-47CA-B52D-6CAECE34864B}"/>
              </a:ext>
            </a:extLst>
          </p:cNvPr>
          <p:cNvSpPr txBox="1"/>
          <p:nvPr/>
        </p:nvSpPr>
        <p:spPr>
          <a:xfrm>
            <a:off x="4250740" y="1432497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.All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6" descr="VÃ½sledek obrÃ¡zku pro dll icon">
            <a:extLst>
              <a:ext uri="{FF2B5EF4-FFF2-40B4-BE49-F238E27FC236}">
                <a16:creationId xmlns:a16="http://schemas.microsoft.com/office/drawing/2014/main" id="{0F4FA507-A6C2-428C-AD30-B2E26A94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35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VÃ½sledek obrÃ¡zku pro dll icon">
            <a:extLst>
              <a:ext uri="{FF2B5EF4-FFF2-40B4-BE49-F238E27FC236}">
                <a16:creationId xmlns:a16="http://schemas.microsoft.com/office/drawing/2014/main" id="{217112BF-7A25-46CE-813B-68C195A0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183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VÃ½sledek obrÃ¡zku pro dll icon">
            <a:extLst>
              <a:ext uri="{FF2B5EF4-FFF2-40B4-BE49-F238E27FC236}">
                <a16:creationId xmlns:a16="http://schemas.microsoft.com/office/drawing/2014/main" id="{848D1DFB-0C63-499B-AB78-DBFF3596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31" y="355685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VÃ½sledek obrÃ¡zku pro dll icon">
            <a:extLst>
              <a:ext uri="{FF2B5EF4-FFF2-40B4-BE49-F238E27FC236}">
                <a16:creationId xmlns:a16="http://schemas.microsoft.com/office/drawing/2014/main" id="{42DA9E95-129F-4A1C-B431-4BBEC56E3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VÃ½sledek obrÃ¡zku pro dll icon">
            <a:extLst>
              <a:ext uri="{FF2B5EF4-FFF2-40B4-BE49-F238E27FC236}">
                <a16:creationId xmlns:a16="http://schemas.microsoft.com/office/drawing/2014/main" id="{CC3F1185-58AB-42B3-A641-2E578AC2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48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VÃ½sledek obrÃ¡zku pro dll icon">
            <a:extLst>
              <a:ext uri="{FF2B5EF4-FFF2-40B4-BE49-F238E27FC236}">
                <a16:creationId xmlns:a16="http://schemas.microsoft.com/office/drawing/2014/main" id="{93B9B93C-BEB6-406E-A143-5A9404E85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96" y="394387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VÃ½sledek obrÃ¡zku pro dll icon">
            <a:extLst>
              <a:ext uri="{FF2B5EF4-FFF2-40B4-BE49-F238E27FC236}">
                <a16:creationId xmlns:a16="http://schemas.microsoft.com/office/drawing/2014/main" id="{6144BEA9-0A19-4849-829E-C2AB6DBB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VÃ½sledek obrÃ¡zku pro dll icon">
            <a:extLst>
              <a:ext uri="{FF2B5EF4-FFF2-40B4-BE49-F238E27FC236}">
                <a16:creationId xmlns:a16="http://schemas.microsoft.com/office/drawing/2014/main" id="{F67F92DE-8BB3-438D-BD57-C1FBE2BC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48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VÃ½sledek obrÃ¡zku pro dll icon">
            <a:extLst>
              <a:ext uri="{FF2B5EF4-FFF2-40B4-BE49-F238E27FC236}">
                <a16:creationId xmlns:a16="http://schemas.microsoft.com/office/drawing/2014/main" id="{1D11F72A-9C46-4D54-AAF9-48690BE62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96" y="434113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Obdélník 83">
            <a:extLst>
              <a:ext uri="{FF2B5EF4-FFF2-40B4-BE49-F238E27FC236}">
                <a16:creationId xmlns:a16="http://schemas.microsoft.com/office/drawing/2014/main" id="{F8880B96-DB66-446E-94B0-3964C5ECF728}"/>
              </a:ext>
            </a:extLst>
          </p:cNvPr>
          <p:cNvSpPr/>
          <p:nvPr/>
        </p:nvSpPr>
        <p:spPr>
          <a:xfrm>
            <a:off x="6420378" y="1287511"/>
            <a:ext cx="2281805" cy="1662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6" name="Picture 2" descr="VÃ½sledek obrÃ¡zku pro nuget icon">
            <a:extLst>
              <a:ext uri="{FF2B5EF4-FFF2-40B4-BE49-F238E27FC236}">
                <a16:creationId xmlns:a16="http://schemas.microsoft.com/office/drawing/2014/main" id="{436D9086-57E6-4074-9CC9-7B0E4FBF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21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VÃ½sledek obrÃ¡zku pro nuget icon">
            <a:extLst>
              <a:ext uri="{FF2B5EF4-FFF2-40B4-BE49-F238E27FC236}">
                <a16:creationId xmlns:a16="http://schemas.microsoft.com/office/drawing/2014/main" id="{BAD33BBE-DAA9-4580-8C53-05C0142F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04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VÃ½sledek obrÃ¡zku pro nuget icon">
            <a:extLst>
              <a:ext uri="{FF2B5EF4-FFF2-40B4-BE49-F238E27FC236}">
                <a16:creationId xmlns:a16="http://schemas.microsoft.com/office/drawing/2014/main" id="{D25572ED-BE5B-4348-8FD3-030104A0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VÃ½sledek obrÃ¡zku pro nuget icon">
            <a:extLst>
              <a:ext uri="{FF2B5EF4-FFF2-40B4-BE49-F238E27FC236}">
                <a16:creationId xmlns:a16="http://schemas.microsoft.com/office/drawing/2014/main" id="{4981C804-F4E8-4075-8233-7E0DFB6F6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21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VÃ½sledek obrÃ¡zku pro nuget icon">
            <a:extLst>
              <a:ext uri="{FF2B5EF4-FFF2-40B4-BE49-F238E27FC236}">
                <a16:creationId xmlns:a16="http://schemas.microsoft.com/office/drawing/2014/main" id="{F7A8F4AB-E3CB-480A-819A-2FC759004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04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VÃ½sledek obrÃ¡zku pro nuget icon">
            <a:extLst>
              <a:ext uri="{FF2B5EF4-FFF2-40B4-BE49-F238E27FC236}">
                <a16:creationId xmlns:a16="http://schemas.microsoft.com/office/drawing/2014/main" id="{ABAFF051-B052-4C2D-9CBA-206CA686D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VÃ½sledek obrÃ¡zku pro nuget icon">
            <a:extLst>
              <a:ext uri="{FF2B5EF4-FFF2-40B4-BE49-F238E27FC236}">
                <a16:creationId xmlns:a16="http://schemas.microsoft.com/office/drawing/2014/main" id="{5BFEF730-76D4-4ED9-92D1-4DBAEA468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21" y="247482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VÃ½sledek obrÃ¡zku pro nuget icon">
            <a:extLst>
              <a:ext uri="{FF2B5EF4-FFF2-40B4-BE49-F238E27FC236}">
                <a16:creationId xmlns:a16="http://schemas.microsoft.com/office/drawing/2014/main" id="{987E0D39-44C0-429D-8E05-8E67938AC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04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VÃ½sledek obrÃ¡zku pro nuget icon">
            <a:extLst>
              <a:ext uri="{FF2B5EF4-FFF2-40B4-BE49-F238E27FC236}">
                <a16:creationId xmlns:a16="http://schemas.microsoft.com/office/drawing/2014/main" id="{D57E1498-D16F-4D0E-A156-758EE4AD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ovéPole 95">
            <a:extLst>
              <a:ext uri="{FF2B5EF4-FFF2-40B4-BE49-F238E27FC236}">
                <a16:creationId xmlns:a16="http://schemas.microsoft.com/office/drawing/2014/main" id="{D272CA22-62ED-4C94-B2B9-971BB37A5F9C}"/>
              </a:ext>
            </a:extLst>
          </p:cNvPr>
          <p:cNvSpPr txBox="1"/>
          <p:nvPr/>
        </p:nvSpPr>
        <p:spPr>
          <a:xfrm>
            <a:off x="8064641" y="947561"/>
            <a:ext cx="148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2.1</a:t>
            </a:r>
          </a:p>
        </p:txBody>
      </p:sp>
      <p:pic>
        <p:nvPicPr>
          <p:cNvPr id="97" name="Picture 2" descr="VÃ½sledek obrÃ¡zku pro nuget icon">
            <a:extLst>
              <a:ext uri="{FF2B5EF4-FFF2-40B4-BE49-F238E27FC236}">
                <a16:creationId xmlns:a16="http://schemas.microsoft.com/office/drawing/2014/main" id="{5B1E0853-ACB9-461B-A4AA-47C9BA23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11" y="1369724"/>
            <a:ext cx="379318" cy="3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ovéPole 97">
            <a:extLst>
              <a:ext uri="{FF2B5EF4-FFF2-40B4-BE49-F238E27FC236}">
                <a16:creationId xmlns:a16="http://schemas.microsoft.com/office/drawing/2014/main" id="{E9DBD1CC-7D37-4F4B-9E76-D1A90A7FAE90}"/>
              </a:ext>
            </a:extLst>
          </p:cNvPr>
          <p:cNvSpPr txBox="1"/>
          <p:nvPr/>
        </p:nvSpPr>
        <p:spPr>
          <a:xfrm>
            <a:off x="6856923" y="1432497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.All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Obdélník 113">
            <a:extLst>
              <a:ext uri="{FF2B5EF4-FFF2-40B4-BE49-F238E27FC236}">
                <a16:creationId xmlns:a16="http://schemas.microsoft.com/office/drawing/2014/main" id="{E35A12F3-6A26-4F5C-9A8B-A57147CF00ED}"/>
              </a:ext>
            </a:extLst>
          </p:cNvPr>
          <p:cNvSpPr/>
          <p:nvPr/>
        </p:nvSpPr>
        <p:spPr>
          <a:xfrm>
            <a:off x="9019546" y="1287511"/>
            <a:ext cx="2281805" cy="1662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6" name="Picture 2" descr="VÃ½sledek obrÃ¡zku pro nuget icon">
            <a:extLst>
              <a:ext uri="{FF2B5EF4-FFF2-40B4-BE49-F238E27FC236}">
                <a16:creationId xmlns:a16="http://schemas.microsoft.com/office/drawing/2014/main" id="{6B946649-61A3-470B-98BD-536CBEDA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89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VÃ½sledek obrÃ¡zku pro nuget icon">
            <a:extLst>
              <a:ext uri="{FF2B5EF4-FFF2-40B4-BE49-F238E27FC236}">
                <a16:creationId xmlns:a16="http://schemas.microsoft.com/office/drawing/2014/main" id="{CB82EF24-D1CA-4AEE-B2C0-3AE1C8FA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72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VÃ½sledek obrÃ¡zku pro nuget icon">
            <a:extLst>
              <a:ext uri="{FF2B5EF4-FFF2-40B4-BE49-F238E27FC236}">
                <a16:creationId xmlns:a16="http://schemas.microsoft.com/office/drawing/2014/main" id="{E697AE85-2E3F-438D-B923-2D9839E6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55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VÃ½sledek obrÃ¡zku pro nuget icon">
            <a:extLst>
              <a:ext uri="{FF2B5EF4-FFF2-40B4-BE49-F238E27FC236}">
                <a16:creationId xmlns:a16="http://schemas.microsoft.com/office/drawing/2014/main" id="{05C6D100-9495-4931-A2FE-586CC3C2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89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VÃ½sledek obrÃ¡zku pro nuget icon">
            <a:extLst>
              <a:ext uri="{FF2B5EF4-FFF2-40B4-BE49-F238E27FC236}">
                <a16:creationId xmlns:a16="http://schemas.microsoft.com/office/drawing/2014/main" id="{4D9F2293-5004-457C-9372-4B1574510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72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VÃ½sledek obrÃ¡zku pro nuget icon">
            <a:extLst>
              <a:ext uri="{FF2B5EF4-FFF2-40B4-BE49-F238E27FC236}">
                <a16:creationId xmlns:a16="http://schemas.microsoft.com/office/drawing/2014/main" id="{E9BE9242-B693-4AF5-BF00-71CACE746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55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VÃ½sledek obrÃ¡zku pro nuget icon">
            <a:extLst>
              <a:ext uri="{FF2B5EF4-FFF2-40B4-BE49-F238E27FC236}">
                <a16:creationId xmlns:a16="http://schemas.microsoft.com/office/drawing/2014/main" id="{55E1B8CF-48AA-4F2D-A02B-90683B60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9" y="1369724"/>
            <a:ext cx="379318" cy="3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ovéPole 126">
            <a:extLst>
              <a:ext uri="{FF2B5EF4-FFF2-40B4-BE49-F238E27FC236}">
                <a16:creationId xmlns:a16="http://schemas.microsoft.com/office/drawing/2014/main" id="{A142ECCB-9A82-4206-9E91-07928B35284A}"/>
              </a:ext>
            </a:extLst>
          </p:cNvPr>
          <p:cNvSpPr txBox="1"/>
          <p:nvPr/>
        </p:nvSpPr>
        <p:spPr>
          <a:xfrm>
            <a:off x="9456091" y="1432497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.App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9" name="Picture 6" descr="VÃ½sledek obrÃ¡zku pro dll icon">
            <a:extLst>
              <a:ext uri="{FF2B5EF4-FFF2-40B4-BE49-F238E27FC236}">
                <a16:creationId xmlns:a16="http://schemas.microsoft.com/office/drawing/2014/main" id="{6643D3CC-3C26-448F-A149-92F1D891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87" y="355685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6" descr="VÃ½sledek obrÃ¡zku pro dll icon">
            <a:extLst>
              <a:ext uri="{FF2B5EF4-FFF2-40B4-BE49-F238E27FC236}">
                <a16:creationId xmlns:a16="http://schemas.microsoft.com/office/drawing/2014/main" id="{84218218-EDFB-4418-8CA5-D63B62E0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154" y="555989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6" descr="VÃ½sledek obrÃ¡zku pro dll icon">
            <a:extLst>
              <a:ext uri="{FF2B5EF4-FFF2-40B4-BE49-F238E27FC236}">
                <a16:creationId xmlns:a16="http://schemas.microsoft.com/office/drawing/2014/main" id="{96BA63B1-FDC8-4776-B1B3-C0980A87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77" y="554997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VÃ½sledek obrÃ¡zku pro dll icon">
            <a:extLst>
              <a:ext uri="{FF2B5EF4-FFF2-40B4-BE49-F238E27FC236}">
                <a16:creationId xmlns:a16="http://schemas.microsoft.com/office/drawing/2014/main" id="{973A34F5-3137-4296-B211-D1FAD3DA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25" y="554997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6" descr="VÃ½sledek obrÃ¡zku pro dll icon">
            <a:extLst>
              <a:ext uri="{FF2B5EF4-FFF2-40B4-BE49-F238E27FC236}">
                <a16:creationId xmlns:a16="http://schemas.microsoft.com/office/drawing/2014/main" id="{60F8020E-4F3E-4CD9-9583-8FA1458FE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973" y="555773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6" descr="VÃ½sledek obrÃ¡zku pro dll icon">
            <a:extLst>
              <a:ext uri="{FF2B5EF4-FFF2-40B4-BE49-F238E27FC236}">
                <a16:creationId xmlns:a16="http://schemas.microsoft.com/office/drawing/2014/main" id="{A606038E-F3F4-4807-BFB5-84E32AAB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77" y="51629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 descr="VÃ½sledek obrÃ¡zku pro dll icon">
            <a:extLst>
              <a:ext uri="{FF2B5EF4-FFF2-40B4-BE49-F238E27FC236}">
                <a16:creationId xmlns:a16="http://schemas.microsoft.com/office/drawing/2014/main" id="{BD994B1D-3C3A-4CC1-8B02-854CC2B0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000" y="355140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VÃ½sledek obrÃ¡zku pro dll icon">
            <a:extLst>
              <a:ext uri="{FF2B5EF4-FFF2-40B4-BE49-F238E27FC236}">
                <a16:creationId xmlns:a16="http://schemas.microsoft.com/office/drawing/2014/main" id="{B13F3B95-5524-4479-88C5-2F916CB5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048" y="355916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ovéPole 142">
            <a:extLst>
              <a:ext uri="{FF2B5EF4-FFF2-40B4-BE49-F238E27FC236}">
                <a16:creationId xmlns:a16="http://schemas.microsoft.com/office/drawing/2014/main" id="{277E04C9-F592-42AE-BEFE-3F1DD4395ED7}"/>
              </a:ext>
            </a:extLst>
          </p:cNvPr>
          <p:cNvSpPr txBox="1"/>
          <p:nvPr/>
        </p:nvSpPr>
        <p:spPr>
          <a:xfrm>
            <a:off x="8239263" y="5167712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60" name="Přímá spojnice 2059">
            <a:extLst>
              <a:ext uri="{FF2B5EF4-FFF2-40B4-BE49-F238E27FC236}">
                <a16:creationId xmlns:a16="http://schemas.microsoft.com/office/drawing/2014/main" id="{A74F96FE-FDE2-405F-BA1C-13B89D0D80F7}"/>
              </a:ext>
            </a:extLst>
          </p:cNvPr>
          <p:cNvCxnSpPr>
            <a:cxnSpLocks/>
          </p:cNvCxnSpPr>
          <p:nvPr/>
        </p:nvCxnSpPr>
        <p:spPr>
          <a:xfrm flipV="1">
            <a:off x="3638026" y="947561"/>
            <a:ext cx="0" cy="55096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Přímá spojnice 148">
            <a:extLst>
              <a:ext uri="{FF2B5EF4-FFF2-40B4-BE49-F238E27FC236}">
                <a16:creationId xmlns:a16="http://schemas.microsoft.com/office/drawing/2014/main" id="{20620611-F13A-467E-8F9C-9E408B634BC1}"/>
              </a:ext>
            </a:extLst>
          </p:cNvPr>
          <p:cNvCxnSpPr>
            <a:cxnSpLocks/>
          </p:cNvCxnSpPr>
          <p:nvPr/>
        </p:nvCxnSpPr>
        <p:spPr>
          <a:xfrm flipV="1">
            <a:off x="6255391" y="1015068"/>
            <a:ext cx="0" cy="54421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ovéPole 149">
            <a:extLst>
              <a:ext uri="{FF2B5EF4-FFF2-40B4-BE49-F238E27FC236}">
                <a16:creationId xmlns:a16="http://schemas.microsoft.com/office/drawing/2014/main" id="{2A3D186C-19C9-4117-AED9-CD91F2ADBE5A}"/>
              </a:ext>
            </a:extLst>
          </p:cNvPr>
          <p:cNvSpPr txBox="1"/>
          <p:nvPr/>
        </p:nvSpPr>
        <p:spPr>
          <a:xfrm rot="16200000">
            <a:off x="-236584" y="554462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HOSTING</a:t>
            </a:r>
          </a:p>
        </p:txBody>
      </p:sp>
      <p:sp>
        <p:nvSpPr>
          <p:cNvPr id="151" name="TextovéPole 150">
            <a:extLst>
              <a:ext uri="{FF2B5EF4-FFF2-40B4-BE49-F238E27FC236}">
                <a16:creationId xmlns:a16="http://schemas.microsoft.com/office/drawing/2014/main" id="{9018E280-973A-442E-BEBC-63944470E573}"/>
              </a:ext>
            </a:extLst>
          </p:cNvPr>
          <p:cNvSpPr txBox="1"/>
          <p:nvPr/>
        </p:nvSpPr>
        <p:spPr>
          <a:xfrm>
            <a:off x="7733675" y="4057857"/>
            <a:ext cx="2120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FRAMEWORK DEPENDENT</a:t>
            </a:r>
          </a:p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 (FDD)</a:t>
            </a:r>
          </a:p>
        </p:txBody>
      </p:sp>
      <p:sp>
        <p:nvSpPr>
          <p:cNvPr id="112" name="Obdélník 111">
            <a:extLst>
              <a:ext uri="{FF2B5EF4-FFF2-40B4-BE49-F238E27FC236}">
                <a16:creationId xmlns:a16="http://schemas.microsoft.com/office/drawing/2014/main" id="{B9AD4B42-5173-4BD4-988E-9A692892BDC8}"/>
              </a:ext>
            </a:extLst>
          </p:cNvPr>
          <p:cNvSpPr/>
          <p:nvPr/>
        </p:nvSpPr>
        <p:spPr>
          <a:xfrm>
            <a:off x="7670574" y="6105539"/>
            <a:ext cx="2281805" cy="488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24" name="Picture 6" descr="VÃ½sledek obrÃ¡zku pro dll icon">
            <a:extLst>
              <a:ext uri="{FF2B5EF4-FFF2-40B4-BE49-F238E27FC236}">
                <a16:creationId xmlns:a16="http://schemas.microsoft.com/office/drawing/2014/main" id="{6A9CDE97-8B77-423E-9461-DB95F53F5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8" y="6209536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ovéPole 124">
            <a:extLst>
              <a:ext uri="{FF2B5EF4-FFF2-40B4-BE49-F238E27FC236}">
                <a16:creationId xmlns:a16="http://schemas.microsoft.com/office/drawing/2014/main" id="{859C2F35-E382-4E3F-933A-D3B9F55B9FCD}"/>
              </a:ext>
            </a:extLst>
          </p:cNvPr>
          <p:cNvSpPr txBox="1"/>
          <p:nvPr/>
        </p:nvSpPr>
        <p:spPr>
          <a:xfrm>
            <a:off x="8233674" y="6214285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Obdélník 127">
            <a:extLst>
              <a:ext uri="{FF2B5EF4-FFF2-40B4-BE49-F238E27FC236}">
                <a16:creationId xmlns:a16="http://schemas.microsoft.com/office/drawing/2014/main" id="{BA14C495-2F9B-4906-96C0-923D89B75210}"/>
              </a:ext>
            </a:extLst>
          </p:cNvPr>
          <p:cNvSpPr/>
          <p:nvPr/>
        </p:nvSpPr>
        <p:spPr>
          <a:xfrm>
            <a:off x="3814195" y="6106071"/>
            <a:ext cx="2281805" cy="488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1" name="Picture 6" descr="VÃ½sledek obrÃ¡zku pro dll icon">
            <a:extLst>
              <a:ext uri="{FF2B5EF4-FFF2-40B4-BE49-F238E27FC236}">
                <a16:creationId xmlns:a16="http://schemas.microsoft.com/office/drawing/2014/main" id="{4C7D9CD5-A6C4-41D6-99AA-B72472E5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09" y="62100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ovéPole 137">
            <a:extLst>
              <a:ext uri="{FF2B5EF4-FFF2-40B4-BE49-F238E27FC236}">
                <a16:creationId xmlns:a16="http://schemas.microsoft.com/office/drawing/2014/main" id="{E4822B41-1C75-42E8-A9D6-22F6DD64C5EB}"/>
              </a:ext>
            </a:extLst>
          </p:cNvPr>
          <p:cNvSpPr txBox="1"/>
          <p:nvPr/>
        </p:nvSpPr>
        <p:spPr>
          <a:xfrm>
            <a:off x="4377295" y="6214817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Obdélník 138">
            <a:extLst>
              <a:ext uri="{FF2B5EF4-FFF2-40B4-BE49-F238E27FC236}">
                <a16:creationId xmlns:a16="http://schemas.microsoft.com/office/drawing/2014/main" id="{55090B8D-BEDF-4245-9507-8C943DA17536}"/>
              </a:ext>
            </a:extLst>
          </p:cNvPr>
          <p:cNvSpPr/>
          <p:nvPr/>
        </p:nvSpPr>
        <p:spPr>
          <a:xfrm>
            <a:off x="1211824" y="6105539"/>
            <a:ext cx="2281805" cy="488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40" name="Picture 6" descr="VÃ½sledek obrÃ¡zku pro dll icon">
            <a:extLst>
              <a:ext uri="{FF2B5EF4-FFF2-40B4-BE49-F238E27FC236}">
                <a16:creationId xmlns:a16="http://schemas.microsoft.com/office/drawing/2014/main" id="{86DDC842-8971-46A6-A579-B2688EF4C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38" y="6209536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ovéPole 143">
            <a:extLst>
              <a:ext uri="{FF2B5EF4-FFF2-40B4-BE49-F238E27FC236}">
                <a16:creationId xmlns:a16="http://schemas.microsoft.com/office/drawing/2014/main" id="{EF032D01-5BFA-4EEC-A287-C3B9E3F3C015}"/>
              </a:ext>
            </a:extLst>
          </p:cNvPr>
          <p:cNvSpPr txBox="1"/>
          <p:nvPr/>
        </p:nvSpPr>
        <p:spPr>
          <a:xfrm>
            <a:off x="1774924" y="6214285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0C872D5-016F-4F27-835A-A3966842350B}"/>
              </a:ext>
            </a:extLst>
          </p:cNvPr>
          <p:cNvSpPr/>
          <p:nvPr/>
        </p:nvSpPr>
        <p:spPr>
          <a:xfrm>
            <a:off x="2560229" y="256494"/>
            <a:ext cx="6895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Framework-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Dependent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Deployment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1565498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2055" grpId="0" animBg="1"/>
      <p:bldP spid="24" grpId="0"/>
      <p:bldP spid="25" grpId="0"/>
      <p:bldP spid="26" grpId="0"/>
      <p:bldP spid="39" grpId="0"/>
      <p:bldP spid="66" grpId="0"/>
      <p:bldP spid="84" grpId="0" animBg="1"/>
      <p:bldP spid="96" grpId="0"/>
      <p:bldP spid="98" grpId="0"/>
      <p:bldP spid="114" grpId="0" animBg="1"/>
      <p:bldP spid="127" grpId="0"/>
      <p:bldP spid="143" grpId="0"/>
      <p:bldP spid="151" grpId="0"/>
      <p:bldP spid="112" grpId="0" animBg="1"/>
      <p:bldP spid="125" grpId="0"/>
      <p:bldP spid="128" grpId="0" animBg="1"/>
      <p:bldP spid="138" grpId="0"/>
      <p:bldP spid="139" grpId="0" animBg="1"/>
      <p:bldP spid="144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7148</TotalTime>
  <Words>439</Words>
  <Application>Microsoft Office PowerPoint</Application>
  <PresentationFormat>Širokoúhlá obrazovka</PresentationFormat>
  <Paragraphs>120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9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PT Sans</vt:lpstr>
      <vt:lpstr>Righteous</vt:lpstr>
      <vt:lpstr>Segoe UI</vt:lpstr>
      <vt:lpstr>Segoe UI Light</vt:lpstr>
      <vt:lpstr>Segoe UI Semilight</vt:lpstr>
      <vt:lpstr>Titillium Web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146</cp:revision>
  <dcterms:created xsi:type="dcterms:W3CDTF">2018-09-25T17:37:17Z</dcterms:created>
  <dcterms:modified xsi:type="dcterms:W3CDTF">2018-10-04T07:58:21Z</dcterms:modified>
</cp:coreProperties>
</file>