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9" r:id="rId2"/>
    <p:sldId id="423" r:id="rId3"/>
    <p:sldId id="424" r:id="rId4"/>
    <p:sldId id="434" r:id="rId5"/>
    <p:sldId id="437" r:id="rId6"/>
    <p:sldId id="439" r:id="rId7"/>
    <p:sldId id="438" r:id="rId8"/>
    <p:sldId id="425" r:id="rId9"/>
    <p:sldId id="42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AE6"/>
    <a:srgbClr val="67379A"/>
    <a:srgbClr val="7030A0"/>
    <a:srgbClr val="71157E"/>
    <a:srgbClr val="00ABEC"/>
    <a:srgbClr val="A15E20"/>
    <a:srgbClr val="787878"/>
    <a:srgbClr val="005C9C"/>
    <a:srgbClr val="C7A1E3"/>
    <a:srgbClr val="93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8997" autoAdjust="0"/>
  </p:normalViewPr>
  <p:slideViewPr>
    <p:cSldViewPr snapToGrid="0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07.05.18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236673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3391914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Evangelist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CORE</a:t>
            </a:r>
          </a:p>
          <a:p>
            <a:pPr>
              <a:lnSpc>
                <a:spcPct val="130000"/>
              </a:lnSpc>
            </a:pPr>
            <a:r>
              <a:rPr lang="en-US" sz="5000" b="1">
                <a:latin typeface="Segoe UI Light" panose="020B0502040204020203" pitchFamily="34" charset="0"/>
                <a:cs typeface="Segoe UI Light" panose="020B0502040204020203" pitchFamily="34" charset="0"/>
              </a:rPr>
              <a:t>Objektově relační mapování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-22209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Obsah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4" y="2067238"/>
            <a:ext cx="7638875" cy="313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Objektově relační mapování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Model v ORM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Aktualizace modelu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Srovnání Code First s Model First a DB First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Čtení a aktualizace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EF Core Providers pro různé DB systémy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B82FE07-05F8-4D40-B7DE-FB80D5F7A6A6}"/>
              </a:ext>
            </a:extLst>
          </p:cNvPr>
          <p:cNvSpPr txBox="1"/>
          <p:nvPr/>
        </p:nvSpPr>
        <p:spPr>
          <a:xfrm>
            <a:off x="750094" y="1754088"/>
            <a:ext cx="8712050" cy="310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Objektově relační mapování 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umožňuje automatickou konverzi mezi fyzickým DB modelem a objektově orientovaným světem</a:t>
            </a:r>
          </a:p>
        </p:txBody>
      </p:sp>
    </p:spTree>
    <p:extLst>
      <p:ext uri="{BB962C8B-B14F-4D97-AF65-F5344CB8AC3E}">
        <p14:creationId xmlns:p14="http://schemas.microsoft.com/office/powerpoint/2010/main" val="1774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v ORM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313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definuje se objektově orientovaný model na úrovni kódu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třídy, vlastnosti a vztahy jsou automaticky mapovány na fyzický DB model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popis vztahů a vlastností se definuje pomocí atributů a tzv. fluent api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celý model je reprezentován tzv. db contextem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db context umožňuje i přímý přístup k databázi (sql dotazy)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rámci aplikace lze mít více db contextů</a:t>
            </a:r>
          </a:p>
        </p:txBody>
      </p:sp>
    </p:spTree>
    <p:extLst>
      <p:ext uri="{BB962C8B-B14F-4D97-AF65-F5344CB8AC3E}">
        <p14:creationId xmlns:p14="http://schemas.microsoft.com/office/powerpoint/2010/main" val="8823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Aktualizace modelu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261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model se mění podle toho, jak se mění kód aplikace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změny se generují do tzv. migrací nebo skriptů, které se aktualizují do db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migrace je možné ručně upravovat (například přidat výchozí data)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existuje i varianta database first a zpětná ruční aktualizace modelu (kódu)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oproti EF 6 již nejsou migrace automatické (ale jsou automaticky prováděné)</a:t>
            </a:r>
          </a:p>
        </p:txBody>
      </p:sp>
    </p:spTree>
    <p:extLst>
      <p:ext uri="{BB962C8B-B14F-4D97-AF65-F5344CB8AC3E}">
        <p14:creationId xmlns:p14="http://schemas.microsoft.com/office/powerpoint/2010/main" val="2770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First, Database First,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First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416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 minulosti (EF 6) existovalo více přístupů, ale jediný perspektivní, který je podporován v EF Core je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 First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(v dnešní době nešťastný název).</a:t>
            </a:r>
          </a:p>
          <a:p>
            <a:pPr>
              <a:lnSpc>
                <a:spcPct val="140000"/>
              </a:lnSpc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49AAE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 First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modelování neprobíhá pomocí vizuálního průvodce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db schéma je generováno na základě aplikačního kódu (nebo naopak)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umožňuje snadnější verzování a podporuje kooperaci v týmu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díky migracím je možné mít vše více pod kontrolou</a:t>
            </a:r>
          </a:p>
        </p:txBody>
      </p:sp>
    </p:spTree>
    <p:extLst>
      <p:ext uri="{BB962C8B-B14F-4D97-AF65-F5344CB8AC3E}">
        <p14:creationId xmlns:p14="http://schemas.microsoft.com/office/powerpoint/2010/main" val="19030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Čtení a aktualizace dat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namísto psaní plain SQL se používá jazyk LINQ pro sestavování dotazů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příslušný DB provider se stará o překlad LINQ dotazů na SQL dotazy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nad načtenými daty do paměti pracuje tzv. change tracking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změny v datech jsou sledovány a po zavolání SaveChanges() se EF postará o transakční odeslání změn do databáze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podpora pokročilých funkcí, např.: lazy loading, explicit loading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stále je možné používat plain SQL dotazy</a:t>
            </a:r>
          </a:p>
        </p:txBody>
      </p:sp>
    </p:spTree>
    <p:extLst>
      <p:ext uri="{BB962C8B-B14F-4D97-AF65-F5344CB8AC3E}">
        <p14:creationId xmlns:p14="http://schemas.microsoft.com/office/powerpoint/2010/main" val="37393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EE8A8E4-CE09-CA4F-B8E6-B7F3D4B94739}"/>
              </a:ext>
            </a:extLst>
          </p:cNvPr>
          <p:cNvSpPr/>
          <p:nvPr/>
        </p:nvSpPr>
        <p:spPr>
          <a:xfrm>
            <a:off x="-13152" y="3850943"/>
            <a:ext cx="12214209" cy="2246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EF Core Providers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umožňují připojení k různým DBS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 se v databázi vygeneruje z modelu se může lišit dle DBS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některý providers jsou zdarma, některé jsou placené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endParaRPr lang="en-US" sz="2400" dirty="0" err="1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		Sqlite		InMemory		PostgreSQL		MySQL		MyCat</a:t>
            </a:r>
          </a:p>
          <a:p>
            <a:pPr>
              <a:lnSpc>
                <a:spcPct val="140000"/>
              </a:lnSpc>
            </a:pPr>
            <a:endParaRPr lang="en-US" sz="2400" dirty="0" err="1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Sql Server Compact		Firebird		Maria DB		Db2, Informix		Oracle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4" descr="Výsledek obrázku pro mysql">
            <a:extLst>
              <a:ext uri="{FF2B5EF4-FFF2-40B4-BE49-F238E27FC236}">
                <a16:creationId xmlns:a16="http://schemas.microsoft.com/office/drawing/2014/main" id="{BB120E66-6328-5B4A-8662-3AF83CEB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59" y="913618"/>
            <a:ext cx="2045782" cy="10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ýsledek obrázku pro oracle">
            <a:extLst>
              <a:ext uri="{FF2B5EF4-FFF2-40B4-BE49-F238E27FC236}">
                <a16:creationId xmlns:a16="http://schemas.microsoft.com/office/drawing/2014/main" id="{92FF878F-33C7-E74D-A851-2B23A422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07" y="2041811"/>
            <a:ext cx="2205020" cy="12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981988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1137229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@ </a:t>
            </a:r>
            <a:r>
              <a:rPr lang="cs-CZ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havit.cz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35B28B7F-6B59-D342-8432-91ED7009D998}"/>
              </a:ext>
            </a:extLst>
          </p:cNvPr>
          <p:cNvSpPr txBox="1"/>
          <p:nvPr/>
        </p:nvSpPr>
        <p:spPr>
          <a:xfrm>
            <a:off x="2043067" y="3422857"/>
            <a:ext cx="411202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Dotazy</a:t>
            </a:r>
            <a:endParaRPr lang="en-US" sz="10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22146</TotalTime>
  <Words>439</Words>
  <Application>Microsoft Macintosh PowerPoint</Application>
  <PresentationFormat>Širokoúhlá obrazovka</PresentationFormat>
  <Paragraphs>65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2684</cp:revision>
  <cp:lastPrinted>2018-04-05T08:30:48Z</cp:lastPrinted>
  <dcterms:created xsi:type="dcterms:W3CDTF">2015-09-24T18:11:44Z</dcterms:created>
  <dcterms:modified xsi:type="dcterms:W3CDTF">2018-05-07T06:51:15Z</dcterms:modified>
</cp:coreProperties>
</file>