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258" r:id="rId3"/>
    <p:sldId id="438" r:id="rId4"/>
    <p:sldId id="43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22.01.2019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7C13FE7-641B-46C4-A66D-E0A4C163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5531" y="3052026"/>
            <a:ext cx="3620069" cy="261906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4726073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MVC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</a:t>
            </a:r>
            <a:r>
              <a:rPr lang="en-US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Pipeline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sharpcorner-mindcrackerinc.netdna-ssl.com/article/mvc-architecture-its-pipeline4/Images/routing%20-%20Copy.png">
            <a:extLst>
              <a:ext uri="{FF2B5EF4-FFF2-40B4-BE49-F238E27FC236}">
                <a16:creationId xmlns:a16="http://schemas.microsoft.com/office/drawing/2014/main" id="{458479AF-1D0A-410D-9FEA-DB043237A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8" y="242320"/>
            <a:ext cx="50292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sharpcorner-mindcrackerinc.netdna-ssl.com/article/mvc-architecture-its-pipeline4/Images/controller%20execution.png">
            <a:extLst>
              <a:ext uri="{FF2B5EF4-FFF2-40B4-BE49-F238E27FC236}">
                <a16:creationId xmlns:a16="http://schemas.microsoft.com/office/drawing/2014/main" id="{C2460FAE-DF5D-4C7A-AB8E-84E0E323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31" y="2182470"/>
            <a:ext cx="6354117" cy="318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INITIALIZATION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22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sharpcorner-mindcrackerinc.netdna-ssl.com/article/mvc-architecture-its-pipeline4/Images/controller%20execution.png">
            <a:extLst>
              <a:ext uri="{FF2B5EF4-FFF2-40B4-BE49-F238E27FC236}">
                <a16:creationId xmlns:a16="http://schemas.microsoft.com/office/drawing/2014/main" id="{C2460FAE-DF5D-4C7A-AB8E-84E0E323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7" y="1031495"/>
            <a:ext cx="5033907" cy="25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https://www.codeproject.com/KB/aspnet/1028156/image_thumb11.png">
            <a:extLst>
              <a:ext uri="{FF2B5EF4-FFF2-40B4-BE49-F238E27FC236}">
                <a16:creationId xmlns:a16="http://schemas.microsoft.com/office/drawing/2014/main" id="{FD487503-E598-4329-819D-6DE0F8AB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44" y="1453741"/>
            <a:ext cx="6096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codeproject.com/KB/aspnet/1028156/image_thumb16.png">
            <a:extLst>
              <a:ext uri="{FF2B5EF4-FFF2-40B4-BE49-F238E27FC236}">
                <a16:creationId xmlns:a16="http://schemas.microsoft.com/office/drawing/2014/main" id="{42B1616A-5F25-4AAE-AE13-DD931493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8" y="4111040"/>
            <a:ext cx="46196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07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https://www.codeproject.com/KB/aspnet/1028156/image_thumb17.png">
            <a:extLst>
              <a:ext uri="{FF2B5EF4-FFF2-40B4-BE49-F238E27FC236}">
                <a16:creationId xmlns:a16="http://schemas.microsoft.com/office/drawing/2014/main" id="{3C00F2A2-A370-47B6-AC6A-91037BD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02" y="1362556"/>
            <a:ext cx="6096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205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8399</TotalTime>
  <Words>55</Words>
  <Application>Microsoft Office PowerPoint</Application>
  <PresentationFormat>Širokoúhlá obrazovka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230</cp:revision>
  <dcterms:created xsi:type="dcterms:W3CDTF">2018-09-25T17:37:17Z</dcterms:created>
  <dcterms:modified xsi:type="dcterms:W3CDTF">2019-01-22T18:11:29Z</dcterms:modified>
</cp:coreProperties>
</file>