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7" r:id="rId2"/>
    <p:sldId id="452" r:id="rId3"/>
    <p:sldId id="43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025"/>
    <a:srgbClr val="A6A6A6"/>
    <a:srgbClr val="DDAE3D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E385-D6AF-476C-9D17-DB9AE5B3CFF2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06A6-A317-4DB4-A502-D11F9DCDA7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27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7BC3-B421-454C-8A99-BC88655F49D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74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7BC3-B421-454C-8A99-BC88655F49D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54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Standard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pic>
        <p:nvPicPr>
          <p:cNvPr id="1026" name="Picture 2" descr="VÃ½sledek obrÃ¡zku pro Ã¤sp.net core">
            <a:extLst>
              <a:ext uri="{FF2B5EF4-FFF2-40B4-BE49-F238E27FC236}">
                <a16:creationId xmlns:a16="http://schemas.microsoft.com/office/drawing/2014/main" id="{1DACC4F9-65FB-4DA1-B0A4-A6D02D65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89" y="2152577"/>
            <a:ext cx="4657843" cy="41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miroslavholec.cz/articles/2018/netstandard-prehled-verzi.png">
            <a:extLst>
              <a:ext uri="{FF2B5EF4-FFF2-40B4-BE49-F238E27FC236}">
                <a16:creationId xmlns:a16="http://schemas.microsoft.com/office/drawing/2014/main" id="{39430CE0-7417-40F2-9E76-FA1A8BA8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2709138"/>
            <a:ext cx="9853639" cy="258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9598EACC-43EF-4CAA-B1FC-9EBCE496A588}"/>
              </a:ext>
            </a:extLst>
          </p:cNvPr>
          <p:cNvSpPr txBox="1"/>
          <p:nvPr/>
        </p:nvSpPr>
        <p:spPr>
          <a:xfrm>
            <a:off x="5512991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413DECB9-37EC-4B60-AB7F-8D6A186D4F51}"/>
              </a:ext>
            </a:extLst>
          </p:cNvPr>
          <p:cNvSpPr/>
          <p:nvPr/>
        </p:nvSpPr>
        <p:spPr>
          <a:xfrm>
            <a:off x="9829800" y="1871217"/>
            <a:ext cx="863600" cy="4292699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5435CD77-5691-3042-9700-5B6742EE955D}"/>
              </a:ext>
            </a:extLst>
          </p:cNvPr>
          <p:cNvSpPr txBox="1"/>
          <p:nvPr/>
        </p:nvSpPr>
        <p:spPr>
          <a:xfrm>
            <a:off x="9031328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32k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939F7F6-172C-42CA-B2AD-104F411CC905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2036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miroslavholec.cz/articles/2018/netstandard-prehled-verzi.png">
            <a:extLst>
              <a:ext uri="{FF2B5EF4-FFF2-40B4-BE49-F238E27FC236}">
                <a16:creationId xmlns:a16="http://schemas.microsoft.com/office/drawing/2014/main" id="{39430CE0-7417-40F2-9E76-FA1A8BA8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2709138"/>
            <a:ext cx="9853639" cy="258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47C5D900-949D-4646-9B09-257D5F7CA075}"/>
              </a:ext>
            </a:extLst>
          </p:cNvPr>
          <p:cNvSpPr/>
          <p:nvPr/>
        </p:nvSpPr>
        <p:spPr>
          <a:xfrm>
            <a:off x="7213599" y="3035300"/>
            <a:ext cx="3510769" cy="2179985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632F9210-7D3D-42EA-867C-AAF498DFA181}"/>
              </a:ext>
            </a:extLst>
          </p:cNvPr>
          <p:cNvCxnSpPr/>
          <p:nvPr/>
        </p:nvCxnSpPr>
        <p:spPr>
          <a:xfrm>
            <a:off x="6286500" y="5461000"/>
            <a:ext cx="3962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bdélník 1">
            <a:extLst>
              <a:ext uri="{FF2B5EF4-FFF2-40B4-BE49-F238E27FC236}">
                <a16:creationId xmlns:a16="http://schemas.microsoft.com/office/drawing/2014/main" id="{413DECB9-37EC-4B60-AB7F-8D6A186D4F51}"/>
              </a:ext>
            </a:extLst>
          </p:cNvPr>
          <p:cNvSpPr/>
          <p:nvPr/>
        </p:nvSpPr>
        <p:spPr>
          <a:xfrm>
            <a:off x="6286500" y="1871217"/>
            <a:ext cx="927099" cy="4292699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291245A4-1116-0848-84ED-96D5ABA83391}"/>
              </a:ext>
            </a:extLst>
          </p:cNvPr>
          <p:cNvSpPr txBox="1"/>
          <p:nvPr/>
        </p:nvSpPr>
        <p:spPr>
          <a:xfrm>
            <a:off x="5512991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F295AD6-9AA6-41E8-AC86-B8459445C12D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10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56</Words>
  <Application>Microsoft Office PowerPoint</Application>
  <PresentationFormat>Širokoúhlá obrazovka</PresentationFormat>
  <Paragraphs>17</Paragraphs>
  <Slides>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Semilight</vt:lpstr>
      <vt:lpstr>Motiv Office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243</cp:revision>
  <dcterms:created xsi:type="dcterms:W3CDTF">2018-09-25T17:37:17Z</dcterms:created>
  <dcterms:modified xsi:type="dcterms:W3CDTF">2018-10-24T13:29:56Z</dcterms:modified>
</cp:coreProperties>
</file>