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7" r:id="rId2"/>
    <p:sldId id="258" r:id="rId3"/>
    <p:sldId id="447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DAE3D"/>
    <a:srgbClr val="50B025"/>
    <a:srgbClr val="5C2D91"/>
    <a:srgbClr val="000000"/>
    <a:srgbClr val="004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1B2AB-3FF9-4761-8D54-D8B61B759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B9D8C4-6280-444B-8808-5D369F6A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EF2910-8C20-42D0-8F95-A2816AFB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9A5098-1094-4378-B0A7-B0F8B87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C10CEE-31E4-44D5-B193-A4E41027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7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BA3F0-2E8E-4DFF-8A9A-AF4763B6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0A1AF92-19F6-4295-96ED-4AB1DC7C7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48AA41-8D7A-4E1F-8A19-ACA027DC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EFF565-29DF-4ABD-92FE-E36B2F71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A6C8219-427F-436B-91FB-B187A796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88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8C4D094-1206-473C-8547-79B1D1FC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C038EFB-FA93-4E25-A6BD-3AAD7864E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18FEB5-0EEC-42C7-AB82-8D1869BD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6891C8-FCB3-40E8-AA82-07AB153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939515-D1BF-431F-9AE2-147304F0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7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378D69-5825-4B4C-A017-13E58EE5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2EA8D77-2022-4609-8246-06A9D903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648A35-5415-4BF8-9D80-AD0AF518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60AFBE-9E7A-4EFC-A03E-C91C7260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1BBB0C-7C6F-4D2B-BFFB-2D32E70B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63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C41EF5-456B-41C6-9594-F1255B41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5729ED9-7B43-4DF3-94CD-8A1B3AF3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8BA168-EC82-44EA-94E7-DD9FABD0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A1988F-F7B9-4785-886D-9819F6F6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5FB12D-75CE-498C-96C6-56EF2248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3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D4D34-2480-4720-807F-325BE985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5E48488-CAD5-47EC-943A-927EF3F5B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74000D2-2C4E-4CCE-B7A1-62B7F6628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1088393-4483-4E67-A174-4F944E4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0722AA-47C8-45C7-8661-8ED7E5E7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E0C29C4-9258-4924-B7B2-CE4B7AEE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74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DAC222-408A-42F2-A47A-636C2AC4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C6FFE69-ADAE-4D5C-A9E2-726450594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BE1C31C-FE5D-4854-902F-3F6B51EE6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0D165895-CA4D-4823-B1B2-4554C3E7A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8A062F44-3F9C-4D5A-B15F-23F0108C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E6A2119-E258-4E16-AEA5-F5651BBB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479A48-DEE0-4071-AE3B-9C04496B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97B5544-DB66-4B67-B02E-C46CB658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5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391E6D-03DE-479C-8E9B-74EC74B5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5D85760-D17D-4CAB-8E9A-01B465F6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8CC751B-90A0-4EA4-A908-4E7FF55A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73CF7DD-09F9-4074-AC82-15BB714A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62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7B5AD10-0723-43B5-84AD-C8DA65A0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3BD9A69-7A95-4895-9F43-42755AA6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00776E-C8DA-48EE-A1AB-A3CF1111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733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7C3BC4-240D-4116-9180-D7B72C17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4072E49-A6F2-46DE-9BCE-9C078869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9FD3A162-2032-469A-8A6A-689B0D3EE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8330525-F8DB-4686-A41A-A32C1B19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A5BD5E-5C88-42D5-B294-7062296F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026A944-8347-40C3-9FA9-3E310C46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34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38B0FB-4A73-4B53-A894-DF69FB75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57FA538-CC6F-47B6-A627-8F20664B3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7C6A597-1457-4F26-AEC7-038DFB9A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EB200A-347C-4932-B234-C907AB97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6A4028-E79F-4650-803E-7049911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103BB98-8539-4E1C-A775-E26BC02D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72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B352C8B-AA54-4980-93B3-F4A1E26A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2924ED7-48D9-4D6E-98BF-EBC5EB2F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3C5111-F95F-4467-86E8-3BA7AB804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FACC46-3CA5-45D7-B14B-55669C672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B23BFE-4D4C-481A-B235-BA47A5792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58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Ã½sledek obrÃ¡zku pro dependency injection">
            <a:extLst>
              <a:ext uri="{FF2B5EF4-FFF2-40B4-BE49-F238E27FC236}">
                <a16:creationId xmlns:a16="http://schemas.microsoft.com/office/drawing/2014/main" id="{0A3AAD49-0976-45C3-AFDE-6C6D0E1DC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636" y="1854516"/>
            <a:ext cx="5401065" cy="374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3" y="3422927"/>
            <a:ext cx="1382704" cy="184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733" y="3578167"/>
            <a:ext cx="7334412" cy="160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9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</a:t>
            </a:r>
            <a:r>
              <a:rPr lang="cs-CZ" sz="135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</a:t>
            </a:r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sz="1351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</a:p>
          <a:p>
            <a:endParaRPr lang="cs-CZ" sz="5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2400" b="1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363" y="694084"/>
            <a:ext cx="10871275" cy="198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Dependency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Injection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v</a:t>
            </a:r>
          </a:p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9074579" y="6240731"/>
            <a:ext cx="263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8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6240732"/>
            <a:ext cx="12192000" cy="61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11" name="Rectangle 10"/>
          <p:cNvSpPr/>
          <p:nvPr/>
        </p:nvSpPr>
        <p:spPr>
          <a:xfrm>
            <a:off x="6430175" y="6324330"/>
            <a:ext cx="5686133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vývoj aplikací –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proof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concepts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konzultace –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mentoring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firemní školení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4372129-0E22-864A-878A-971B956C2FA7}"/>
              </a:ext>
            </a:extLst>
          </p:cNvPr>
          <p:cNvSpPr/>
          <p:nvPr/>
        </p:nvSpPr>
        <p:spPr>
          <a:xfrm>
            <a:off x="0" y="0"/>
            <a:ext cx="12192000" cy="30863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</p:spTree>
    <p:extLst>
      <p:ext uri="{BB962C8B-B14F-4D97-AF65-F5344CB8AC3E}">
        <p14:creationId xmlns:p14="http://schemas.microsoft.com/office/powerpoint/2010/main" val="25419807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délník 30">
            <a:extLst>
              <a:ext uri="{FF2B5EF4-FFF2-40B4-BE49-F238E27FC236}">
                <a16:creationId xmlns:a16="http://schemas.microsoft.com/office/drawing/2014/main" id="{6EA8B07E-D770-435D-AB21-DBAF48707326}"/>
              </a:ext>
            </a:extLst>
          </p:cNvPr>
          <p:cNvSpPr/>
          <p:nvPr/>
        </p:nvSpPr>
        <p:spPr>
          <a:xfrm>
            <a:off x="201337" y="4899171"/>
            <a:ext cx="4756560" cy="4530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4773169" y="380137"/>
            <a:ext cx="2645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CONTAINER SETUP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69403195-49BB-406C-BA88-5577B79D4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55" y="995128"/>
            <a:ext cx="8819048" cy="2552381"/>
          </a:xfrm>
          <a:prstGeom prst="rect">
            <a:avLst/>
          </a:prstGeom>
        </p:spPr>
      </p:pic>
      <p:cxnSp>
        <p:nvCxnSpPr>
          <p:cNvPr id="118" name="Přímá spojnice se šipkou 117">
            <a:extLst>
              <a:ext uri="{FF2B5EF4-FFF2-40B4-BE49-F238E27FC236}">
                <a16:creationId xmlns:a16="http://schemas.microsoft.com/office/drawing/2014/main" id="{D8717B74-CCC6-45B1-8B1C-117C43706BEA}"/>
              </a:ext>
            </a:extLst>
          </p:cNvPr>
          <p:cNvCxnSpPr>
            <a:cxnSpLocks/>
          </p:cNvCxnSpPr>
          <p:nvPr/>
        </p:nvCxnSpPr>
        <p:spPr>
          <a:xfrm>
            <a:off x="4957896" y="3422708"/>
            <a:ext cx="0" cy="4892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Přímá spojnice se šipkou 125">
            <a:extLst>
              <a:ext uri="{FF2B5EF4-FFF2-40B4-BE49-F238E27FC236}">
                <a16:creationId xmlns:a16="http://schemas.microsoft.com/office/drawing/2014/main" id="{E2B1D2CA-AD96-4535-9999-B9405204F468}"/>
              </a:ext>
            </a:extLst>
          </p:cNvPr>
          <p:cNvCxnSpPr>
            <a:cxnSpLocks/>
          </p:cNvCxnSpPr>
          <p:nvPr/>
        </p:nvCxnSpPr>
        <p:spPr>
          <a:xfrm>
            <a:off x="6611924" y="3422707"/>
            <a:ext cx="0" cy="46279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7" name="TextovéPole 126">
            <a:extLst>
              <a:ext uri="{FF2B5EF4-FFF2-40B4-BE49-F238E27FC236}">
                <a16:creationId xmlns:a16="http://schemas.microsoft.com/office/drawing/2014/main" id="{A642FED9-DC07-4017-A15B-B909F24B44A9}"/>
              </a:ext>
            </a:extLst>
          </p:cNvPr>
          <p:cNvSpPr txBox="1"/>
          <p:nvPr/>
        </p:nvSpPr>
        <p:spPr>
          <a:xfrm>
            <a:off x="4584236" y="3922898"/>
            <a:ext cx="747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</a:p>
        </p:txBody>
      </p:sp>
      <p:sp>
        <p:nvSpPr>
          <p:cNvPr id="129" name="TextovéPole 128">
            <a:extLst>
              <a:ext uri="{FF2B5EF4-FFF2-40B4-BE49-F238E27FC236}">
                <a16:creationId xmlns:a16="http://schemas.microsoft.com/office/drawing/2014/main" id="{E6356FB3-5C08-41EB-B666-C6ECDC3B7DE6}"/>
              </a:ext>
            </a:extLst>
          </p:cNvPr>
          <p:cNvSpPr txBox="1"/>
          <p:nvPr/>
        </p:nvSpPr>
        <p:spPr>
          <a:xfrm>
            <a:off x="5890476" y="3922898"/>
            <a:ext cx="1442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IMPLEMENTATION</a:t>
            </a:r>
          </a:p>
        </p:txBody>
      </p:sp>
      <p:sp>
        <p:nvSpPr>
          <p:cNvPr id="130" name="TextovéPole 129">
            <a:extLst>
              <a:ext uri="{FF2B5EF4-FFF2-40B4-BE49-F238E27FC236}">
                <a16:creationId xmlns:a16="http://schemas.microsoft.com/office/drawing/2014/main" id="{7DA4547A-8744-4C77-A340-F2A661D6A116}"/>
              </a:ext>
            </a:extLst>
          </p:cNvPr>
          <p:cNvSpPr txBox="1"/>
          <p:nvPr/>
        </p:nvSpPr>
        <p:spPr>
          <a:xfrm>
            <a:off x="2770159" y="4242550"/>
            <a:ext cx="852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LIFESTYLE</a:t>
            </a:r>
          </a:p>
        </p:txBody>
      </p:sp>
      <p:cxnSp>
        <p:nvCxnSpPr>
          <p:cNvPr id="132" name="Přímá spojnice se šipkou 131">
            <a:extLst>
              <a:ext uri="{FF2B5EF4-FFF2-40B4-BE49-F238E27FC236}">
                <a16:creationId xmlns:a16="http://schemas.microsoft.com/office/drawing/2014/main" id="{2DB9DB28-9D1C-4811-BDC2-348EB70C9900}"/>
              </a:ext>
            </a:extLst>
          </p:cNvPr>
          <p:cNvCxnSpPr>
            <a:cxnSpLocks/>
          </p:cNvCxnSpPr>
          <p:nvPr/>
        </p:nvCxnSpPr>
        <p:spPr>
          <a:xfrm flipH="1">
            <a:off x="3196206" y="3422707"/>
            <a:ext cx="1" cy="7214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Obrázek 9">
            <a:extLst>
              <a:ext uri="{FF2B5EF4-FFF2-40B4-BE49-F238E27FC236}">
                <a16:creationId xmlns:a16="http://schemas.microsoft.com/office/drawing/2014/main" id="{D117152E-2D0D-44A0-A635-CAFCA916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67" y="1728261"/>
            <a:ext cx="6352381" cy="666667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64EA46F0-239B-465D-99D7-72D630B3C14C}"/>
              </a:ext>
            </a:extLst>
          </p:cNvPr>
          <p:cNvSpPr/>
          <p:nvPr/>
        </p:nvSpPr>
        <p:spPr>
          <a:xfrm>
            <a:off x="7509546" y="1728261"/>
            <a:ext cx="3071479" cy="689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Pravá složená závorka 11">
            <a:extLst>
              <a:ext uri="{FF2B5EF4-FFF2-40B4-BE49-F238E27FC236}">
                <a16:creationId xmlns:a16="http://schemas.microsoft.com/office/drawing/2014/main" id="{3A0CBE02-223C-43D8-B2C6-8D8491ED23E0}"/>
              </a:ext>
            </a:extLst>
          </p:cNvPr>
          <p:cNvSpPr/>
          <p:nvPr/>
        </p:nvSpPr>
        <p:spPr>
          <a:xfrm rot="16200000">
            <a:off x="3057705" y="4052643"/>
            <a:ext cx="277002" cy="1275126"/>
          </a:xfrm>
          <a:prstGeom prst="rightBrac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3" name="TextovéPole 132">
            <a:extLst>
              <a:ext uri="{FF2B5EF4-FFF2-40B4-BE49-F238E27FC236}">
                <a16:creationId xmlns:a16="http://schemas.microsoft.com/office/drawing/2014/main" id="{0A8E9E6A-B572-414E-9B8C-A019B364ED7F}"/>
              </a:ext>
            </a:extLst>
          </p:cNvPr>
          <p:cNvSpPr txBox="1"/>
          <p:nvPr/>
        </p:nvSpPr>
        <p:spPr>
          <a:xfrm>
            <a:off x="1656313" y="4977700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TRANSIENT</a:t>
            </a:r>
          </a:p>
        </p:txBody>
      </p:sp>
      <p:sp>
        <p:nvSpPr>
          <p:cNvPr id="134" name="TextovéPole 133">
            <a:extLst>
              <a:ext uri="{FF2B5EF4-FFF2-40B4-BE49-F238E27FC236}">
                <a16:creationId xmlns:a16="http://schemas.microsoft.com/office/drawing/2014/main" id="{B3173102-ADFA-47C9-9DDC-AC8166108CB5}"/>
              </a:ext>
            </a:extLst>
          </p:cNvPr>
          <p:cNvSpPr txBox="1"/>
          <p:nvPr/>
        </p:nvSpPr>
        <p:spPr>
          <a:xfrm>
            <a:off x="2858603" y="4977699"/>
            <a:ext cx="746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SCOPED</a:t>
            </a:r>
          </a:p>
        </p:txBody>
      </p:sp>
      <p:sp>
        <p:nvSpPr>
          <p:cNvPr id="135" name="TextovéPole 134">
            <a:extLst>
              <a:ext uri="{FF2B5EF4-FFF2-40B4-BE49-F238E27FC236}">
                <a16:creationId xmlns:a16="http://schemas.microsoft.com/office/drawing/2014/main" id="{7F632827-DCF0-4943-9950-655065BD428D}"/>
              </a:ext>
            </a:extLst>
          </p:cNvPr>
          <p:cNvSpPr txBox="1"/>
          <p:nvPr/>
        </p:nvSpPr>
        <p:spPr>
          <a:xfrm>
            <a:off x="3763369" y="4977698"/>
            <a:ext cx="984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</a:p>
        </p:txBody>
      </p:sp>
      <p:sp>
        <p:nvSpPr>
          <p:cNvPr id="143" name="TextovéPole 142">
            <a:extLst>
              <a:ext uri="{FF2B5EF4-FFF2-40B4-BE49-F238E27FC236}">
                <a16:creationId xmlns:a16="http://schemas.microsoft.com/office/drawing/2014/main" id="{F68AC708-0C10-4AC8-BCF5-DCA567F48E02}"/>
              </a:ext>
            </a:extLst>
          </p:cNvPr>
          <p:cNvSpPr txBox="1"/>
          <p:nvPr/>
        </p:nvSpPr>
        <p:spPr>
          <a:xfrm>
            <a:off x="276830" y="4977698"/>
            <a:ext cx="95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.NET CORE</a:t>
            </a:r>
          </a:p>
        </p:txBody>
      </p:sp>
      <p:sp>
        <p:nvSpPr>
          <p:cNvPr id="149" name="Obdélník 148">
            <a:extLst>
              <a:ext uri="{FF2B5EF4-FFF2-40B4-BE49-F238E27FC236}">
                <a16:creationId xmlns:a16="http://schemas.microsoft.com/office/drawing/2014/main" id="{60068E26-9614-4839-890C-20270BEF22A4}"/>
              </a:ext>
            </a:extLst>
          </p:cNvPr>
          <p:cNvSpPr/>
          <p:nvPr/>
        </p:nvSpPr>
        <p:spPr>
          <a:xfrm>
            <a:off x="201337" y="5395715"/>
            <a:ext cx="4756560" cy="4530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0" name="TextovéPole 149">
            <a:extLst>
              <a:ext uri="{FF2B5EF4-FFF2-40B4-BE49-F238E27FC236}">
                <a16:creationId xmlns:a16="http://schemas.microsoft.com/office/drawing/2014/main" id="{0F50726C-DD7A-427B-9F63-CA1D856A3829}"/>
              </a:ext>
            </a:extLst>
          </p:cNvPr>
          <p:cNvSpPr txBox="1"/>
          <p:nvPr/>
        </p:nvSpPr>
        <p:spPr>
          <a:xfrm>
            <a:off x="2759422" y="5474244"/>
            <a:ext cx="1049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PER THREAD</a:t>
            </a:r>
          </a:p>
        </p:txBody>
      </p:sp>
      <p:sp>
        <p:nvSpPr>
          <p:cNvPr id="151" name="TextovéPole 150">
            <a:extLst>
              <a:ext uri="{FF2B5EF4-FFF2-40B4-BE49-F238E27FC236}">
                <a16:creationId xmlns:a16="http://schemas.microsoft.com/office/drawing/2014/main" id="{71CE30CA-6F9B-4124-9AB2-321828BBAD6A}"/>
              </a:ext>
            </a:extLst>
          </p:cNvPr>
          <p:cNvSpPr txBox="1"/>
          <p:nvPr/>
        </p:nvSpPr>
        <p:spPr>
          <a:xfrm>
            <a:off x="4047150" y="5474243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HYBRID</a:t>
            </a:r>
          </a:p>
        </p:txBody>
      </p:sp>
      <p:sp>
        <p:nvSpPr>
          <p:cNvPr id="153" name="TextovéPole 152">
            <a:extLst>
              <a:ext uri="{FF2B5EF4-FFF2-40B4-BE49-F238E27FC236}">
                <a16:creationId xmlns:a16="http://schemas.microsoft.com/office/drawing/2014/main" id="{371038BB-34F6-40EF-A2F5-2C608413BC6C}"/>
              </a:ext>
            </a:extLst>
          </p:cNvPr>
          <p:cNvSpPr txBox="1"/>
          <p:nvPr/>
        </p:nvSpPr>
        <p:spPr>
          <a:xfrm>
            <a:off x="285219" y="5474242"/>
            <a:ext cx="1688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OTHER CONTAINERS</a:t>
            </a:r>
          </a:p>
        </p:txBody>
      </p:sp>
    </p:spTree>
    <p:extLst>
      <p:ext uri="{BB962C8B-B14F-4D97-AF65-F5344CB8AC3E}">
        <p14:creationId xmlns:p14="http://schemas.microsoft.com/office/powerpoint/2010/main" val="1778522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27" grpId="0"/>
      <p:bldP spid="129" grpId="0"/>
      <p:bldP spid="130" grpId="0"/>
      <p:bldP spid="12" grpId="0" animBg="1"/>
      <p:bldP spid="133" grpId="0"/>
      <p:bldP spid="134" grpId="0"/>
      <p:bldP spid="135" grpId="0"/>
      <p:bldP spid="143" grpId="0"/>
      <p:bldP spid="149" grpId="0" animBg="1"/>
      <p:bldP spid="150" grpId="0"/>
      <p:bldP spid="151" grpId="0"/>
      <p:bldP spid="1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4773169" y="380137"/>
            <a:ext cx="3026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 ASP.NET CORE CUSTOM CONTAINER</a:t>
            </a:r>
          </a:p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IMPLEMENTATION – WINDSOR CASTLE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D117152E-2D0D-44A0-A635-CAFCA916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67" y="1728261"/>
            <a:ext cx="6352381" cy="666667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64EA46F0-239B-465D-99D7-72D630B3C14C}"/>
              </a:ext>
            </a:extLst>
          </p:cNvPr>
          <p:cNvSpPr/>
          <p:nvPr/>
        </p:nvSpPr>
        <p:spPr>
          <a:xfrm>
            <a:off x="7509546" y="1728261"/>
            <a:ext cx="3071479" cy="689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E8A2EC0-46D7-4198-B34F-7F4F3A112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66" y="4463073"/>
            <a:ext cx="9523809" cy="1628571"/>
          </a:xfrm>
          <a:prstGeom prst="rect">
            <a:avLst/>
          </a:prstGeom>
        </p:spPr>
      </p:pic>
      <p:pic>
        <p:nvPicPr>
          <p:cNvPr id="2" name="Obrázek 1">
            <a:extLst>
              <a:ext uri="{FF2B5EF4-FFF2-40B4-BE49-F238E27FC236}">
                <a16:creationId xmlns:a16="http://schemas.microsoft.com/office/drawing/2014/main" id="{69403195-49BB-406C-BA88-5577B79D4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55" y="995128"/>
            <a:ext cx="8819048" cy="2552381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508EFFAC-124A-4B45-B072-DEE830A33D94}"/>
              </a:ext>
            </a:extLst>
          </p:cNvPr>
          <p:cNvSpPr/>
          <p:nvPr/>
        </p:nvSpPr>
        <p:spPr>
          <a:xfrm>
            <a:off x="2130804" y="1812022"/>
            <a:ext cx="1979801" cy="4194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6B50A8A5-F483-4118-B17A-6E77240F16E9}"/>
              </a:ext>
            </a:extLst>
          </p:cNvPr>
          <p:cNvSpPr/>
          <p:nvPr/>
        </p:nvSpPr>
        <p:spPr>
          <a:xfrm>
            <a:off x="1721142" y="5426644"/>
            <a:ext cx="2867636" cy="4194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74588F8-46F1-4FC8-8301-D607F3648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225" y="3491006"/>
            <a:ext cx="6295238" cy="1028571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6095DA21-0663-49DA-B3FB-93DDB21A8FF6}"/>
              </a:ext>
            </a:extLst>
          </p:cNvPr>
          <p:cNvSpPr/>
          <p:nvPr/>
        </p:nvSpPr>
        <p:spPr>
          <a:xfrm>
            <a:off x="1721142" y="3491005"/>
            <a:ext cx="6642682" cy="949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2091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7" grpId="0" animBg="1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8380</TotalTime>
  <Words>77</Words>
  <Application>Microsoft Office PowerPoint</Application>
  <PresentationFormat>Širokoúhlá obrazovka</PresentationFormat>
  <Paragraphs>24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Motiv Office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Miroslav Holec</dc:creator>
  <cp:lastModifiedBy>Miroslav Holec</cp:lastModifiedBy>
  <cp:revision>215</cp:revision>
  <dcterms:created xsi:type="dcterms:W3CDTF">2018-09-25T17:37:17Z</dcterms:created>
  <dcterms:modified xsi:type="dcterms:W3CDTF">2018-10-13T10:37:22Z</dcterms:modified>
</cp:coreProperties>
</file>