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8"/>
  </p:handoutMasterIdLst>
  <p:sldIdLst>
    <p:sldId id="256" r:id="rId2"/>
    <p:sldId id="262" r:id="rId3"/>
    <p:sldId id="257" r:id="rId4"/>
    <p:sldId id="263" r:id="rId5"/>
    <p:sldId id="267" r:id="rId6"/>
    <p:sldId id="266" r:id="rId7"/>
  </p:sldIdLst>
  <p:sldSz cx="9144000" cy="6858000" type="screen4x3"/>
  <p:notesSz cx="6742113" cy="987266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05B75-2825-4918-BBF1-336367053F9F}" type="datetimeFigureOut">
              <a:rPr lang="cs-CZ" smtClean="0"/>
              <a:t>09.12.2015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B0D49-C108-4CDF-924B-BCFE049259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1805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09.12.2015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197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09.12.2015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01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09.12.2015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948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09.12.2015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634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09.12.2015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337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09.12.2015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787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09.12.2015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2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09.12.2015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09.12.2015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960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09.12.2015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559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09.12.2015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229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25CDB3-0518-4E68-B4FF-B948AD6ADE2B}" type="datetimeFigureOut">
              <a:rPr lang="cs-CZ" smtClean="0"/>
              <a:t>09.12.2015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980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roslavholec.cz/blog/code-first-initializers-a-migrace-kompletni-prehle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4566" y="3291841"/>
            <a:ext cx="879486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cs-CZ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DbContex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&amp; </a:t>
            </a: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cs-CZ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Migrations</a:t>
            </a:r>
            <a:endParaRPr lang="cs-CZ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2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Miroslav Holec</a:t>
            </a:r>
          </a:p>
          <a:p>
            <a:pPr algn="ctr">
              <a:lnSpc>
                <a:spcPct val="120000"/>
              </a:lnSpc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MCSD / MCP / MSP</a:t>
            </a: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12/2015 PRAHA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9143194" cy="32918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273" y="5029026"/>
            <a:ext cx="6286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3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19030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err="1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DbContext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44485" y="4175012"/>
            <a:ext cx="8599516" cy="22800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cs-CZ" altLang="cs-CZ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MyContext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alt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cs-CZ" altLang="cs-CZ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linq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dotazy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var</a:t>
            </a:r>
            <a:r>
              <a:rPr lang="cs-CZ" alt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alt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firstArticle</a:t>
            </a:r>
            <a:r>
              <a:rPr lang="cs-CZ" alt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alt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db.</a:t>
            </a:r>
            <a:r>
              <a:rPr lang="cs-CZ" altLang="cs-CZ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Articles</a:t>
            </a:r>
            <a:r>
              <a:rPr lang="cs-CZ" altLang="cs-CZ" dirty="0" err="1" smtClean="0">
                <a:latin typeface="Consolas" panose="020B0609020204030204" pitchFamily="49" charset="0"/>
              </a:rPr>
              <a:t>.FirstOrDefault</a:t>
            </a:r>
            <a:r>
              <a:rPr lang="cs-CZ" altLang="cs-CZ" dirty="0" smtClean="0">
                <a:latin typeface="Consolas" panose="020B0609020204030204" pitchFamily="49" charset="0"/>
              </a:rPr>
              <a:t>()</a:t>
            </a:r>
            <a:r>
              <a:rPr lang="cs-CZ" altLang="cs-CZ" dirty="0" smtClean="0">
                <a:solidFill>
                  <a:srgbClr val="2B91AF"/>
                </a:solidFill>
                <a:latin typeface="Consolas" panose="020B0609020204030204" pitchFamily="49" charset="0"/>
              </a:rPr>
              <a:t>;</a:t>
            </a:r>
            <a:endParaRPr kumimoji="0" lang="cs-CZ" altLang="cs-CZ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cs-CZ" altLang="cs-CZ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altLang="cs-CZ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přístup na </a:t>
            </a:r>
            <a:r>
              <a:rPr lang="cs-CZ" altLang="cs-CZ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object</a:t>
            </a:r>
            <a:r>
              <a:rPr lang="cs-CZ" altLang="cs-CZ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cs-CZ" altLang="cs-CZ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context</a:t>
            </a:r>
            <a:endParaRPr kumimoji="0" lang="cs-CZ" altLang="cs-CZ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var</a:t>
            </a:r>
            <a:r>
              <a:rPr lang="cs-CZ" alt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alt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objectContext</a:t>
            </a:r>
            <a:r>
              <a:rPr lang="cs-CZ" alt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alt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alt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cs-CZ" alt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altLang="cs-CZ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cs-CZ" alt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altLang="cs-CZ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IObjectContextAdapter</a:t>
            </a:r>
            <a:r>
              <a:rPr lang="cs-CZ" altLang="cs-CZ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cs-CZ" alt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ObjectContext</a:t>
            </a:r>
            <a:r>
              <a:rPr lang="cs-CZ" alt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cs-CZ" altLang="cs-CZ" dirty="0"/>
              <a:t> </a:t>
            </a:r>
            <a:endParaRPr kumimoji="0" lang="cs-CZ" altLang="cs-CZ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cs-CZ" altLang="cs-CZ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9669" y="2335238"/>
            <a:ext cx="62517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MyContext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DbContext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DbSet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Article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Articles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cs-CZ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17" name="Rectangle 16"/>
          <p:cNvSpPr/>
          <p:nvPr/>
        </p:nvSpPr>
        <p:spPr>
          <a:xfrm>
            <a:off x="5685906" y="3522153"/>
            <a:ext cx="29759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hlinkClick r:id="rId3"/>
              </a:rPr>
              <a:t>https://</a:t>
            </a:r>
            <a:r>
              <a:rPr lang="cs-CZ" dirty="0" smtClean="0">
                <a:hlinkClick r:id="rId3"/>
              </a:rPr>
              <a:t>www.miroslavholec.cz/blog/code-first-initializers-a-migrace-kompletni-prehled</a:t>
            </a:r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18" name="TextBox 17"/>
          <p:cNvSpPr txBox="1"/>
          <p:nvPr/>
        </p:nvSpPr>
        <p:spPr>
          <a:xfrm>
            <a:off x="241069" y="1801182"/>
            <a:ext cx="4681859" cy="494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Implementace vlastního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contextu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1069" y="3663955"/>
            <a:ext cx="483395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Použití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contextu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(most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use)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92776" y="4273348"/>
            <a:ext cx="0" cy="210251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64374" y="2443940"/>
            <a:ext cx="0" cy="101415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640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32971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Základní </a:t>
            </a:r>
            <a:r>
              <a:rPr lang="cs-CZ" sz="3000" dirty="0" err="1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inicializery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7867" y="3954574"/>
            <a:ext cx="850288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Database.SetInitializer</a:t>
            </a:r>
            <a:r>
              <a:rPr lang="cs-CZ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MyContext</a:t>
            </a:r>
            <a:r>
              <a:rPr lang="cs-CZ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</a:p>
          <a:p>
            <a:r>
              <a:rPr lang="cs-CZ" dirty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cs-CZ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CreateDatabaseIfNotExists</a:t>
            </a:r>
            <a:r>
              <a:rPr lang="cs-CZ" dirty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highlight>
                  <a:srgbClr val="FFFFFF"/>
                </a:highlight>
                <a:latin typeface="Consolas" panose="020B0609020204030204" pitchFamily="49" charset="0"/>
              </a:rPr>
              <a:t>MyContext</a:t>
            </a:r>
            <a:r>
              <a:rPr lang="cs-CZ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cs-CZ" dirty="0" smtClean="0"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cs-CZ" alt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altLang="cs-CZ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nebo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DropCreateDatabaseIfModelChanges</a:t>
            </a:r>
            <a:r>
              <a:rPr lang="cs-CZ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MyContext</a:t>
            </a:r>
            <a:r>
              <a:rPr lang="cs-CZ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endParaRPr lang="cs-CZ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DropCreateDatabaseAlways</a:t>
            </a:r>
            <a:r>
              <a:rPr lang="cs-CZ" dirty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highlight>
                  <a:srgbClr val="FFFFFF"/>
                </a:highlight>
                <a:latin typeface="Consolas" panose="020B0609020204030204" pitchFamily="49" charset="0"/>
              </a:rPr>
              <a:t>MyContext</a:t>
            </a:r>
            <a:r>
              <a:rPr lang="cs-CZ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endParaRPr lang="cs-CZ" dirty="0"/>
          </a:p>
        </p:txBody>
      </p:sp>
      <p:sp>
        <p:nvSpPr>
          <p:cNvPr id="13" name="TextBox 12"/>
          <p:cNvSpPr txBox="1"/>
          <p:nvPr/>
        </p:nvSpPr>
        <p:spPr>
          <a:xfrm>
            <a:off x="241069" y="1801182"/>
            <a:ext cx="8168005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Provádí se při startu aplikace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 web aplikací ideálně v </a:t>
            </a:r>
            <a:r>
              <a:rPr lang="cs-CZ" sz="2400" dirty="0" err="1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global.asax.cs</a:t>
            </a:r>
            <a:endParaRPr lang="cs-CZ" sz="2400" dirty="0" smtClean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Možné je dědit a implementovat dle potřeby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Pokud je splněno pravidlo inicializace, provede se </a:t>
            </a:r>
            <a:r>
              <a:rPr lang="cs-CZ" sz="2400" dirty="0" err="1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Seed</a:t>
            </a:r>
            <a:r>
              <a:rPr lang="cs-CZ" sz="2400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22237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1481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Migrace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069" y="1801182"/>
            <a:ext cx="6971204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Automatické (nejsou všemocné) nebo manuální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Reflektují změny v modelu (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verzování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Název složený z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timestampu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 názvu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1343" y="3274016"/>
            <a:ext cx="44903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PM&gt; </a:t>
            </a:r>
            <a:r>
              <a:rPr 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enable-migrations</a:t>
            </a:r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PM&gt; </a:t>
            </a:r>
            <a:r>
              <a:rPr lang="cs-CZ" dirty="0" err="1" smtClean="0">
                <a:latin typeface="Consolas" panose="020B0609020204030204" pitchFamily="49" charset="0"/>
              </a:rPr>
              <a:t>add-migration</a:t>
            </a:r>
            <a:r>
              <a:rPr lang="cs-CZ" dirty="0" smtClean="0">
                <a:latin typeface="Consolas" panose="020B0609020204030204" pitchFamily="49" charset="0"/>
              </a:rPr>
              <a:t> </a:t>
            </a:r>
            <a:r>
              <a:rPr lang="cs-CZ" dirty="0" err="1">
                <a:latin typeface="Consolas" panose="020B0609020204030204" pitchFamily="49" charset="0"/>
              </a:rPr>
              <a:t>InitialMigration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188720" y="4076641"/>
            <a:ext cx="6458499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// 201511161546256_InitialMigration.cs</a:t>
            </a:r>
            <a:endParaRPr kumimoji="0" lang="cs-CZ" altLang="cs-CZ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partial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InitialMigration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cs-CZ" altLang="cs-CZ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DbMigration</a:t>
            </a:r>
            <a:endParaRPr kumimoji="0" lang="cs-CZ" altLang="cs-CZ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cs-CZ" altLang="cs-CZ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cs-CZ" altLang="cs-CZ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Up()</a:t>
            </a:r>
            <a:endParaRPr kumimoji="0" lang="cs-CZ" altLang="cs-CZ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cs-CZ" altLang="cs-CZ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cs-CZ" altLang="cs-CZ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cs-CZ" altLang="cs-CZ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Down()</a:t>
            </a:r>
            <a:endParaRPr kumimoji="0" lang="cs-CZ" altLang="cs-CZ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cs-CZ" altLang="cs-CZ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cs-CZ" altLang="cs-CZ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762432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29562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Update databáze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069" y="1801182"/>
            <a:ext cx="7398949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Přímo z VS zavoláním </a:t>
            </a:r>
            <a:r>
              <a:rPr lang="cs-CZ" sz="2400" dirty="0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Update-Database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Vygenerováním SQL skriptu a spuštěním nad DB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Inicializerem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MigrateDatabaseToLatestVersion</a:t>
            </a:r>
            <a:endParaRPr lang="cs-CZ" sz="2400" dirty="0" smtClean="0">
              <a:solidFill>
                <a:srgbClr val="00B0F0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Pomocí Migrate.exe</a:t>
            </a:r>
          </a:p>
        </p:txBody>
      </p:sp>
      <p:sp>
        <p:nvSpPr>
          <p:cNvPr id="9" name="Rectangle 8"/>
          <p:cNvSpPr/>
          <p:nvPr/>
        </p:nvSpPr>
        <p:spPr>
          <a:xfrm>
            <a:off x="905539" y="3666308"/>
            <a:ext cx="36038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PM&gt;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Update-Database -</a:t>
            </a:r>
            <a:r>
              <a:rPr 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Script</a:t>
            </a:r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PM&gt; </a:t>
            </a:r>
            <a:r>
              <a:rPr lang="cs-CZ" dirty="0" smtClean="0">
                <a:latin typeface="Consolas" panose="020B0609020204030204" pitchFamily="49" charset="0"/>
              </a:rPr>
              <a:t>Update-Database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6540" y="4756813"/>
            <a:ext cx="5696368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Kompilace kódu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Generování SQL skriptu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Použití aktuálního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connection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stringu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Odeslání SQL dotazu (update DB)</a:t>
            </a:r>
          </a:p>
        </p:txBody>
      </p:sp>
      <p:sp>
        <p:nvSpPr>
          <p:cNvPr id="12" name="Down Arrow 11"/>
          <p:cNvSpPr/>
          <p:nvPr/>
        </p:nvSpPr>
        <p:spPr>
          <a:xfrm rot="16200000">
            <a:off x="4497185" y="3744315"/>
            <a:ext cx="199507" cy="23442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Down Arrow 12"/>
          <p:cNvSpPr/>
          <p:nvPr/>
        </p:nvSpPr>
        <p:spPr>
          <a:xfrm>
            <a:off x="2230581" y="4408565"/>
            <a:ext cx="199507" cy="23442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5085396" y="3601675"/>
            <a:ext cx="3821880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Kompilace kódu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Generování SQL skriptu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Zobrazení SQL skriptu</a:t>
            </a:r>
          </a:p>
        </p:txBody>
      </p:sp>
    </p:spTree>
    <p:extLst>
      <p:ext uri="{BB962C8B-B14F-4D97-AF65-F5344CB8AC3E}">
        <p14:creationId xmlns:p14="http://schemas.microsoft.com/office/powerpoint/2010/main" val="2770324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366656"/>
            <a:ext cx="9143195" cy="1097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cs-CZ" sz="6000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9143194" cy="32918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937760"/>
            <a:ext cx="9144000" cy="19202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9125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179</TotalTime>
  <Words>203</Words>
  <Application>Microsoft Office PowerPoint</Application>
  <PresentationFormat>On-screen Show (4:3)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Segoe UI</vt:lpstr>
      <vt:lpstr>Segoe UI Light</vt:lpstr>
      <vt:lpstr>Wingdings 2</vt:lpstr>
      <vt:lpstr>HDOfficeLightV0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 Holec</dc:creator>
  <cp:lastModifiedBy>Miroslav Holec</cp:lastModifiedBy>
  <cp:revision>120</cp:revision>
  <cp:lastPrinted>2015-12-09T14:02:05Z</cp:lastPrinted>
  <dcterms:created xsi:type="dcterms:W3CDTF">2015-12-01T21:25:58Z</dcterms:created>
  <dcterms:modified xsi:type="dcterms:W3CDTF">2015-12-09T14:02:07Z</dcterms:modified>
</cp:coreProperties>
</file>