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57" r:id="rId4"/>
    <p:sldId id="261" r:id="rId5"/>
    <p:sldId id="263" r:id="rId6"/>
    <p:sldId id="260" r:id="rId7"/>
  </p:sldIdLst>
  <p:sldSz cx="9144000" cy="6858000" type="screen4x3"/>
  <p:notesSz cx="6742113" cy="987266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1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A966F-685D-49DD-B721-422964574B23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C155-DFF9-4CA6-AFF3-F6ABE6B17A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424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1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8279C-B8EA-43F8-BCAF-4A312122687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233488"/>
            <a:ext cx="444023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15C8B-549B-4702-ADA3-B01CC87FB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86592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58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2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34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40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61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798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EED7-8332-4157-804E-1E63B6B073F7}" type="datetime1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10DF-821E-4B98-AE12-5D2D3CC2AE82}" type="datetime1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6A-42DE-43F8-8CDC-B6B3743EDF53}" type="datetime1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AA3-A543-48ED-8B0A-CD4663B1EF90}" type="datetime1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26E-2797-427E-8044-D03493BC55F7}" type="datetime1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6B3-B0E9-49FC-82E3-056DD0CF7B10}" type="datetime1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BB35-B637-4168-9367-72AA76ACC0AF}" type="datetime1">
              <a:rPr lang="cs-CZ" smtClean="0"/>
              <a:t>09.12.2015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B71-DA15-46EA-B7C9-DC4C2EEE0087}" type="datetime1">
              <a:rPr lang="cs-CZ" smtClean="0"/>
              <a:t>09.12.2015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8AD-4DEF-424C-8633-0521E5FB96D2}" type="datetime1">
              <a:rPr lang="cs-CZ" smtClean="0"/>
              <a:t>09.12.2015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4391-DF96-44F8-82E9-AD6AAB5CD46D}" type="datetime1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4D61-C6C3-42C8-9322-D5B28F02CB88}" type="datetime1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0C912E-A917-46BD-B49B-A6F4DE2A1E3F}" type="datetime1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Úvod do Entity Framework</a:t>
            </a: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889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 je Entity Framework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8271816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 Framework, který automaticky vytváří třídy na 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základě databázových tabulek (nebo naopak). Protože ORM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zná DB struktury, je schopen efektivně vytvářet SQL dotazy </a:t>
            </a:r>
            <a:b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základě aplikačního kódu používajícího LINQ.</a:t>
            </a:r>
          </a:p>
          <a:p>
            <a:pPr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Framework je dostupný jako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0" y="4777048"/>
            <a:ext cx="6972300" cy="76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8761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Cesta do historie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2079415" cy="363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3.5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4.1… EF 4.2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4.3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5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6.0.x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6.1.x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8974" y="1809495"/>
            <a:ext cx="6058838" cy="363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Základní verze - Database First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POCO, </a:t>
            </a:r>
            <a:r>
              <a:rPr lang="cs-CZ" sz="2400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</a:t>
            </a: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  <a:endParaRPr lang="cs-CZ" sz="240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API, Code First, CF </a:t>
            </a: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endParaRPr lang="cs-CZ" sz="2400" dirty="0" smtClean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First </a:t>
            </a: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Improvements</a:t>
            </a:r>
            <a:endParaRPr lang="cs-CZ" sz="2400" dirty="0" smtClean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source,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Spatial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Data, výkon</a:t>
            </a: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celá řada změn a vylepšení</a:t>
            </a: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Bugfixes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Vyvíjet s ASP.NET 5, zaměřen na Code First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1068" y="5743993"/>
            <a:ext cx="8237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https://msdn.microsoft.com/en-us/data/jj574253.aspx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805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First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8719695" cy="474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Generování tříd na základě DB, resp. generování DB tabulek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základě aplikačního kódu, včetně indexů a omezení</a:t>
            </a:r>
          </a:p>
          <a:p>
            <a:pPr>
              <a:lnSpc>
                <a:spcPct val="120000"/>
              </a:lnSpc>
            </a:pPr>
            <a:endParaRPr lang="cs-CZ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Abstrakce databáze skrze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nabízí i standardní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možnosti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ADO.NET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(je nad ním postaven)</a:t>
            </a: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Komplexní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systém validace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která probíhá už na úrovni aplikace</a:t>
            </a:r>
          </a:p>
          <a:p>
            <a:pPr>
              <a:lnSpc>
                <a:spcPct val="120000"/>
              </a:lnSpc>
            </a:pPr>
            <a:endParaRPr lang="cs-CZ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Celá řada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podpora POCO, více metod </a:t>
            </a:r>
            <a:b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vývoje (Code First, DB First, Model First)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8" name="Picture 2" descr="code-first in 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82" y="3726499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226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Zdroje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2050" name="Picture 2" descr="http://ecx.images-amazon.com/images/I/51tM1cuLJRL._SX37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3" y="2175834"/>
            <a:ext cx="2465580" cy="32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61fOVbZOCJL._SX403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28" y="2593047"/>
            <a:ext cx="2908414" cy="35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ecx.images-amazon.com/images/I/514gcrQu-ML._SX379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76" y="1859371"/>
            <a:ext cx="3179567" cy="41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44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579" y="1809495"/>
            <a:ext cx="35292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strike="sngStrike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Úvod do EF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Modelování s EF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DB migrace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Dotazování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Dotazování (CUD)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Extras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892" y="2651760"/>
            <a:ext cx="4931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Vytvoření DB modelu, mapování a vztahy mezi entitami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579" y="3568931"/>
            <a:ext cx="409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Jak funguje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inicializace,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seedování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92" y="4411196"/>
            <a:ext cx="4268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Dotazování proti databázi s využitím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579" y="5319757"/>
            <a:ext cx="3422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Transakčnost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validace, modifikace dat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578" y="6189891"/>
            <a:ext cx="4035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ADO.NET, procedury, funkce, design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3950" y="1920241"/>
            <a:ext cx="149628" cy="19285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Rectangle 10"/>
          <p:cNvSpPr/>
          <p:nvPr/>
        </p:nvSpPr>
        <p:spPr>
          <a:xfrm>
            <a:off x="423950" y="4153750"/>
            <a:ext cx="157942" cy="22908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712" y="3041418"/>
            <a:ext cx="2253151" cy="1927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415637" y="4005148"/>
            <a:ext cx="5735781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1715" y="36142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oběd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1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86</TotalTime>
  <Words>235</Words>
  <Application>Microsoft Office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51</cp:revision>
  <cp:lastPrinted>2015-12-09T13:59:39Z</cp:lastPrinted>
  <dcterms:created xsi:type="dcterms:W3CDTF">2015-12-01T21:25:58Z</dcterms:created>
  <dcterms:modified xsi:type="dcterms:W3CDTF">2015-12-09T14:01:31Z</dcterms:modified>
</cp:coreProperties>
</file>