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71" r:id="rId6"/>
    <p:sldId id="272" r:id="rId7"/>
    <p:sldId id="268" r:id="rId8"/>
    <p:sldId id="273" r:id="rId9"/>
    <p:sldId id="266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odstranovani-dat-v-entity-framework-bez-preloa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Dotazování EF / LINQ (CUD)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38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7993599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Potvrzuje změny provedené v kontextu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Sestaví množinu SQL dotazů, které jsou posílány do 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se stará o logickou souslednost dotazů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Interně využívá 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Entity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State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detekci změn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přetížit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auditování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interní změny)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Interně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Provede validaci pokud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ValidateOnSaveEnabled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Najde změny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ObjectStateManageru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Uloží změny do DB v rámci transakce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388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 API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865820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Validace realizována pomocí Anotací / Fluent API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Rozšíření: každá třída může dědit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IValidatableObject</a:t>
            </a:r>
            <a:endParaRPr lang="cs-CZ" sz="2300" dirty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Explicitně lze validovat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DbContext.ValidateEntity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25" y="3286932"/>
            <a:ext cx="8417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IValidatableObject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ValidationResult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</a:t>
            </a:r>
            <a:endParaRPr lang="cs-CZ" dirty="0" smtClean="0">
              <a:solidFill>
                <a:srgbClr val="008B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ValidationResult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3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610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Entity se přidávají do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AddRange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Nutné připojit i povinné související entity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Buď referenčně (přes navigační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Nebo uvedením FK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Potvrzení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16" y="4887713"/>
            <a:ext cx="4414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5012574" y="4887713"/>
            <a:ext cx="3757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98516" y="4397772"/>
            <a:ext cx="2648289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VĚTŠINU SCÉNÁŘŮ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2574" y="4397772"/>
            <a:ext cx="3888052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NEMÁME REF. NEBO OPTIMALIZACE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9653" y="3279787"/>
            <a:ext cx="31402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Entita musí být </a:t>
            </a:r>
            <a:r>
              <a:rPr lang="cs-CZ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referencována</a:t>
            </a: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z kontextu !!!</a:t>
            </a:r>
            <a:endParaRPr lang="cs-CZ" dirty="0" smtClean="0">
              <a:solidFill>
                <a:srgbClr val="C0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251171" y="3125585"/>
            <a:ext cx="149629" cy="22444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Down Arrow 12"/>
          <p:cNvSpPr/>
          <p:nvPr/>
        </p:nvSpPr>
        <p:spPr>
          <a:xfrm rot="3282240">
            <a:off x="4700550" y="3490988"/>
            <a:ext cx="207818" cy="21292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749873"/>
            <a:ext cx="9144000" cy="930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362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67295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Můžeme libovolně měnit vlastnosti určitého objektu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 zavolání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změny potvrdí a odešlou do DB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Tz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n.: musí se jednat o objekt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referencovaný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z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79" y="3511376"/>
            <a:ext cx="7547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pejskovi a kočičce"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2};</a:t>
            </a:r>
          </a:p>
          <a:p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"Nový titulek"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922506" y="4527038"/>
            <a:ext cx="5012781" cy="693355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6642908" y="4527038"/>
            <a:ext cx="19931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 EF neviditelné</a:t>
            </a:r>
            <a:endParaRPr lang="cs-CZ" dirty="0" smtClean="0">
              <a:solidFill>
                <a:srgbClr val="C0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5687121" y="3941474"/>
            <a:ext cx="207818" cy="162341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13905" y="4706459"/>
            <a:ext cx="0" cy="4474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7279" y="5883755"/>
            <a:ext cx="7040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cs-CZ" dirty="0" err="1">
                <a:latin typeface="Consolas" panose="020B0609020204030204" pitchFamily="49" charset="0"/>
              </a:rPr>
              <a:t>context.Entry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book</a:t>
            </a:r>
            <a:r>
              <a:rPr lang="cs-CZ" dirty="0">
                <a:latin typeface="Consolas" panose="020B0609020204030204" pitchFamily="49" charset="0"/>
              </a:rPr>
              <a:t>).</a:t>
            </a:r>
            <a:r>
              <a:rPr lang="cs-CZ" dirty="0" err="1">
                <a:latin typeface="Consolas" panose="020B0609020204030204" pitchFamily="49" charset="0"/>
              </a:rPr>
              <a:t>State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B0F0"/>
                </a:solidFill>
                <a:latin typeface="Consolas" panose="020B0609020204030204" pitchFamily="49" charset="0"/>
              </a:rPr>
              <a:t>EntityState</a:t>
            </a:r>
            <a:r>
              <a:rPr lang="cs-CZ" dirty="0" err="1">
                <a:latin typeface="Consolas" panose="020B0609020204030204" pitchFamily="49" charset="0"/>
              </a:rPr>
              <a:t>.Detached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context.Entry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book</a:t>
            </a:r>
            <a:r>
              <a:rPr lang="cs-CZ" dirty="0">
                <a:latin typeface="Consolas" panose="020B0609020204030204" pitchFamily="49" charset="0"/>
              </a:rPr>
              <a:t>).</a:t>
            </a:r>
            <a:r>
              <a:rPr lang="cs-CZ" dirty="0" err="1">
                <a:latin typeface="Consolas" panose="020B0609020204030204" pitchFamily="49" charset="0"/>
              </a:rPr>
              <a:t>State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B0F0"/>
                </a:solidFill>
                <a:latin typeface="Consolas" panose="020B0609020204030204" pitchFamily="49" charset="0"/>
              </a:rPr>
              <a:t>EntityState</a:t>
            </a:r>
            <a:r>
              <a:rPr lang="cs-CZ" dirty="0" err="1">
                <a:latin typeface="Consolas" panose="020B0609020204030204" pitchFamily="49" charset="0"/>
              </a:rPr>
              <a:t>.Modified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369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18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9424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Odstranění entity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Remove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cs-CZ" sz="23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Remove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Range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Potvrzení změn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Velmi efektivně zde funguje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EntityState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655" y="37321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655" y="5688133"/>
            <a:ext cx="7157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 };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633655" y="3328235"/>
            <a:ext cx="38275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CHCEME OVĚŘIT EXISTENCI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655" y="5334639"/>
            <a:ext cx="2003754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PŘÍMÁ LIKVIDACE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6152" y="4611075"/>
            <a:ext cx="310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www.miroslavholec.cz/blog/odstranovani-dat-v-entity-framework-bez-preloadu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539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311414" y="5640493"/>
            <a:ext cx="5827222" cy="18371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88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Transakce v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14069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realizována jako transakce  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serializable</a:t>
            </a:r>
            <a:endParaRPr lang="cs-CZ" sz="23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Chování EF je dostačující v drtivé většině případů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Optimistic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concurrency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030" y="3419729"/>
            <a:ext cx="6583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context1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context2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book1 = context1.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book1.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pejskách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kočičkách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book2 = context2.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book2.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"Nový pejsci a kočičky PO"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context2.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context1.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5368988" y="5815061"/>
            <a:ext cx="4107088" cy="501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 dispozici je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RowVersion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4076" y="6298920"/>
            <a:ext cx="2967641" cy="371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cs-CZ" altLang="cs-CZ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88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Transakce v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14069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realizována jako transakce  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serializable</a:t>
            </a:r>
            <a:endParaRPr lang="cs-CZ" sz="23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Chování </a:t>
            </a:r>
            <a:r>
              <a:rPr lang="cs-CZ" sz="2400" smtClean="0">
                <a:latin typeface="Segoe UI" panose="020B0502040204020203" pitchFamily="34" charset="0"/>
                <a:cs typeface="Segoe UI" panose="020B0502040204020203" pitchFamily="34" charset="0"/>
              </a:rPr>
              <a:t>EF je dostačující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 drtivé většině případů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Optimistic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concurrency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4028" y="3511376"/>
            <a:ext cx="7606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NEW"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(25);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  </a:t>
            </a:r>
            <a:r>
              <a:rPr lang="cs-CZ" dirty="0" smtClean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cs-CZ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REQUIRED !!!</a:t>
            </a:r>
            <a:endParaRPr lang="cs-CZ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571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410</TotalTime>
  <Words>450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242</cp:revision>
  <dcterms:created xsi:type="dcterms:W3CDTF">2015-12-01T21:25:58Z</dcterms:created>
  <dcterms:modified xsi:type="dcterms:W3CDTF">2015-12-06T09:24:47Z</dcterms:modified>
</cp:coreProperties>
</file>