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68" r:id="rId6"/>
    <p:sldId id="269" r:id="rId7"/>
    <p:sldId id="270" r:id="rId8"/>
    <p:sldId id="266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9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4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3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3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8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96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5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2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8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bernatingrhinos.com/products/efpro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oslavholec.cz/blog/zradna-metoda-todictionary-a-rozhrani-iqueryab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566" y="3291841"/>
            <a:ext cx="87948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Dotazování EF / LINQ (</a:t>
            </a:r>
            <a:r>
              <a:rPr lang="cs-CZ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cs-CZ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Miroslav Holec</a:t>
            </a: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MCSD / MCP / MSP</a:t>
            </a: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12/2015 PRAHA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73" y="5029026"/>
            <a:ext cx="628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4511061"/>
            <a:ext cx="9144000" cy="5857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Rectangle 27"/>
          <p:cNvSpPr/>
          <p:nvPr/>
        </p:nvSpPr>
        <p:spPr>
          <a:xfrm>
            <a:off x="0" y="3146061"/>
            <a:ext cx="9144000" cy="5857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50850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</a:t>
            </a:r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vs. SQL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syntax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169197" y="3270751"/>
            <a:ext cx="7974803" cy="17260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dirty="0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books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db.Books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Where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cs-CZ" dirty="0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=&gt; </a:t>
            </a:r>
            <a:r>
              <a:rPr lang="cs-CZ" dirty="0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</a:rPr>
              <a:t>BookId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&gt; 0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cs-CZ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dirty="0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books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db.Books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</a:rPr>
              <a:t>BookId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&gt; 0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cs-CZ" dirty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069" y="1801182"/>
            <a:ext cx="7007816" cy="319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Dnes je preferovaná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like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syntaxe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Dá se nad ní snadněji psát vlastní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extensions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Větší množina funkcionality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SQL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like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do určité míry reflektuje SQL syntax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86090" y="533164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 find the 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</a:rPr>
              <a:t>LINQ extension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methods to be 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</a:rPr>
              <a:t>cleaner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and to be honest the last I want to see is SQL like statements laying in the code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cs-CZ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{ http</a:t>
            </a:r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://</a:t>
            </a:r>
            <a:r>
              <a:rPr lang="cs-CZ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stackoverflow.com }</a:t>
            </a:r>
            <a:endParaRPr lang="cs-CZ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78" name="Picture 6" descr="https://i.stack.imgur.com/5vKet.jpg?s=32&amp;g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97" y="540154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640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138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Debugování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1069" y="1801182"/>
            <a:ext cx="736772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Chceme znát, jaké SQL dotazy EF generuje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Nad 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IQueryAble</a:t>
            </a:r>
            <a:r>
              <a:rPr lang="cs-CZ" sz="24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&lt;T&gt;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můžeme použít 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ToString</a:t>
            </a:r>
            <a:r>
              <a:rPr lang="cs-CZ" sz="24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1724" y="2779911"/>
            <a:ext cx="7730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cs-CZ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allBooks.Where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x.BookId</a:t>
            </a:r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 &gt; 0).</a:t>
            </a:r>
            <a:r>
              <a:rPr lang="cs-CZ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cs-CZ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cs-CZ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1068" y="3769577"/>
            <a:ext cx="8129847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Externí nástroje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SQL Server 2015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Profiler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(free)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Entity Framework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Profiler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cs-CZ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paid</a:t>
            </a:r>
            <a:r>
              <a:rPr lang="cs-CZ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66322" y="321108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IQueryable</a:t>
            </a:r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  <p:sp>
        <p:nvSpPr>
          <p:cNvPr id="16" name="Down Arrow 15"/>
          <p:cNvSpPr/>
          <p:nvPr/>
        </p:nvSpPr>
        <p:spPr>
          <a:xfrm rot="8997789">
            <a:off x="3514292" y="3133294"/>
            <a:ext cx="136981" cy="15981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Rectangle 16"/>
          <p:cNvSpPr/>
          <p:nvPr/>
        </p:nvSpPr>
        <p:spPr>
          <a:xfrm>
            <a:off x="1061724" y="5160494"/>
            <a:ext cx="5525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hlinkClick r:id="rId3"/>
              </a:rPr>
              <a:t>http://</a:t>
            </a:r>
            <a:r>
              <a:rPr lang="cs-CZ" dirty="0" smtClean="0">
                <a:hlinkClick r:id="rId3"/>
              </a:rPr>
              <a:t>www.hibernatingrhinos.com/products/efprof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Cena pro 1 </a:t>
            </a:r>
            <a:r>
              <a:rPr lang="cs-CZ" dirty="0" err="1" smtClean="0"/>
              <a:t>dev</a:t>
            </a:r>
            <a:r>
              <a:rPr lang="cs-CZ" dirty="0" smtClean="0"/>
              <a:t> cca 12 tis. </a:t>
            </a:r>
          </a:p>
          <a:p>
            <a:r>
              <a:rPr lang="cs-CZ" dirty="0" smtClean="0"/>
              <a:t>Sleva 15% s kódem  </a:t>
            </a:r>
            <a:r>
              <a:rPr lang="cs-CZ" sz="17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miroslavholec.cz</a:t>
            </a:r>
            <a:endParaRPr lang="cs-CZ" sz="17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28" name="Picture 4" descr="View Object Context Usage Repo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470" y="4738554"/>
            <a:ext cx="2360003" cy="162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23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50459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Dotazování a in-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memory</a:t>
            </a:r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data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8273355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EF generuje SQL dotaz až když chceme mít data v paměti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Nad 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IQueryAble</a:t>
            </a:r>
            <a:r>
              <a:rPr lang="cs-CZ" sz="24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&lt;T&gt;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lze psát dotazy a zpřesňovat je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5142" y="3068177"/>
            <a:ext cx="80384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běžná kolekce dat</a:t>
            </a:r>
            <a:endParaRPr lang="cs-CZ" dirty="0" smtClean="0">
              <a:solidFill>
                <a:srgbClr val="00008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cs-CZ" dirty="0" smtClean="0"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latin typeface="Consolas" panose="020B0609020204030204" pitchFamily="49" charset="0"/>
              </a:rPr>
              <a:t>allBooks</a:t>
            </a:r>
            <a:r>
              <a:rPr lang="cs-CZ" dirty="0" smtClean="0"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context.Books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endParaRPr lang="cs-CZ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omezení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 na základě podmínky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IQueryable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allBooks.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další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zpřesňování dotazu (tvorba </a:t>
            </a:r>
            <a:r>
              <a:rPr lang="cs-CZ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10);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načtení do 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paměti (odeslání SQL dotazu)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materialised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43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6116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Anonymní typy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7407028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Lze realizovat SQL projekci bez nutnosti tvorby tříd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Z toho vyplývá </a:t>
            </a:r>
            <a:r>
              <a:rPr lang="cs-CZ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pozitivní vliv na výkonnost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Horší práce na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backendu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2341" y="3258375"/>
            <a:ext cx="61597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cs-CZ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17" name="TextBox 16"/>
          <p:cNvSpPr txBox="1"/>
          <p:nvPr/>
        </p:nvSpPr>
        <p:spPr>
          <a:xfrm>
            <a:off x="241069" y="4730889"/>
            <a:ext cx="668304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 pro načítání párů (klíč – hodnota)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Pozor na 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ToDictionary</a:t>
            </a:r>
            <a:r>
              <a:rPr lang="cs-CZ" sz="24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&lt;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TKey,TValue</a:t>
            </a:r>
            <a:r>
              <a:rPr lang="cs-CZ" sz="24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2343804" y="57304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www.miroslavholec.cz/blog/zradna-metoda-todictionary-a-rozhrani-iqueryable</a:t>
            </a:r>
            <a:r>
              <a:rPr lang="cs-CZ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7800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2092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loading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821808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Ve výchozím stavu zapnutý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LazyLoading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Ten vyžaduje aby byly kolekce a entity 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virtual</a:t>
            </a:r>
            <a:endParaRPr lang="cs-CZ" sz="24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Umí si poté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donačíst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související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navigation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properties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5715" y="3297165"/>
            <a:ext cx="7639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FirstOrDefault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</p:txBody>
      </p:sp>
      <p:sp>
        <p:nvSpPr>
          <p:cNvPr id="3" name="Rectangle 2"/>
          <p:cNvSpPr/>
          <p:nvPr/>
        </p:nvSpPr>
        <p:spPr>
          <a:xfrm>
            <a:off x="931025" y="4133931"/>
            <a:ext cx="6962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       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cs-CZ" dirty="0"/>
          </a:p>
        </p:txBody>
      </p:sp>
      <p:sp>
        <p:nvSpPr>
          <p:cNvPr id="6" name="Rectangle 5"/>
          <p:cNvSpPr/>
          <p:nvPr/>
        </p:nvSpPr>
        <p:spPr>
          <a:xfrm>
            <a:off x="6684472" y="3968435"/>
            <a:ext cx="10297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8000" b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cs-CZ" sz="80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34360" y="5617245"/>
            <a:ext cx="944486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Neuvážené použití LL dost výrazně snižuje performance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Problémy se velmi snadno identifikují (duplicitní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queries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42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408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Eager</a:t>
            </a:r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loading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8760027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Nevylučuje se s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Lazy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Loadingem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2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Můžeme mít LL zapnutý ale snažit se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přednačítat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Automaticky dělá JOINS a načítá veškerá data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 kombinaci bez projekce potenciální performance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issues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4398" y="3749637"/>
            <a:ext cx="8755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Books.Include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(x=&gt;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x.Category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FirstOrDefault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</p:txBody>
      </p:sp>
      <p:sp>
        <p:nvSpPr>
          <p:cNvPr id="3" name="Rectangle 2"/>
          <p:cNvSpPr/>
          <p:nvPr/>
        </p:nvSpPr>
        <p:spPr>
          <a:xfrm>
            <a:off x="523701" y="4495131"/>
            <a:ext cx="76144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Books.Include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       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cs-CZ" dirty="0"/>
          </a:p>
        </p:txBody>
      </p:sp>
      <p:sp>
        <p:nvSpPr>
          <p:cNvPr id="15" name="TextBox 14"/>
          <p:cNvSpPr txBox="1"/>
          <p:nvPr/>
        </p:nvSpPr>
        <p:spPr>
          <a:xfrm>
            <a:off x="241069" y="5780503"/>
            <a:ext cx="8217762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Performance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issues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 hledají často těžko (analýza všech </a:t>
            </a:r>
            <a:b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otazů)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10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66656"/>
            <a:ext cx="9143195" cy="109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60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cs-CZ" sz="6000" dirty="0" smtClean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37760"/>
            <a:ext cx="9144000" cy="19202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912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310</TotalTime>
  <Words>443</Words>
  <Application>Microsoft Office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UI</vt:lpstr>
      <vt:lpstr>Segoe UI Light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188</cp:revision>
  <dcterms:created xsi:type="dcterms:W3CDTF">2015-12-01T21:25:58Z</dcterms:created>
  <dcterms:modified xsi:type="dcterms:W3CDTF">2015-12-05T16:30:16Z</dcterms:modified>
</cp:coreProperties>
</file>