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7" r:id="rId5"/>
    <p:sldId id="266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06.12.2015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mvc/overview/older-versions/getting-started-with-ef-5-using-mvc-4/implementing-the-repository-and-unit-of-work-patterns-in-an-asp-net-mvc-applic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Extras</a:t>
            </a: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790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Podpora dalších funkcí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862447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Uložené procedury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Standardní volání pomocí ADO.NET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Možnost použití na CRUD operace (Fluent API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Views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Chovaj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í se jako tabulky (podobné mapování)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-Only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Přístup na klasického ADO.NET providera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ExecuteSqlCommand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SqlQuery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675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1069" y="1801182"/>
            <a:ext cx="8358891" cy="456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Předpokládají použití IoC kontejneru (Windsor,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Ninject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…)</a:t>
            </a:r>
          </a:p>
          <a:p>
            <a:pPr>
              <a:lnSpc>
                <a:spcPct val="120000"/>
              </a:lnSpc>
            </a:pPr>
            <a:endParaRPr lang="cs-CZ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&lt;T&gt;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Abstrakce kolem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DbSetu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&lt;T&gt;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Generika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která si drží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(nebo celý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UoW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Sada praktických metod, např.: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GetAll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Téměř nezbytnost pro Unit Testing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UnitOfWork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2" indent="-342900">
              <a:lnSpc>
                <a:spcPct val="120000"/>
              </a:lnSpc>
              <a:buFontTx/>
              <a:buChar char="-"/>
            </a:pPr>
            <a:r>
              <a:rPr lang="cs-CZ" sz="2300" dirty="0">
                <a:latin typeface="Segoe UI" panose="020B0502040204020203" pitchFamily="34" charset="0"/>
                <a:cs typeface="Segoe UI" panose="020B0502040204020203" pitchFamily="34" charset="0"/>
              </a:rPr>
              <a:t>Abstrakce kolem </a:t>
            </a:r>
            <a:r>
              <a:rPr lang="cs-CZ" sz="2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Klíčová metoda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Commit</a:t>
            </a:r>
            <a:r>
              <a:rPr lang="cs-CZ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(volá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context.SaveChanges</a:t>
            </a:r>
            <a:r>
              <a:rPr lang="cs-CZ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675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</a:t>
            </a:r>
            <a:r>
              <a:rPr lang="cs-CZ" sz="3000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2050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6" y="1953649"/>
            <a:ext cx="4611151" cy="44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61956" y="4665240"/>
            <a:ext cx="3624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4"/>
              </a:rPr>
              <a:t>http://</a:t>
            </a:r>
            <a:r>
              <a:rPr lang="cs-CZ" dirty="0" smtClean="0">
                <a:hlinkClick r:id="rId4"/>
              </a:rPr>
              <a:t>www.asp.net/mvc/overview/older-versions/getting-started-with-ef-5-using-mvc-4/implementing-the-repository-and-unit-of-work-patterns-in-an-asp-net-mvc-application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6017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429</TotalTime>
  <Words>108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254</cp:revision>
  <dcterms:created xsi:type="dcterms:W3CDTF">2015-12-01T21:25:58Z</dcterms:created>
  <dcterms:modified xsi:type="dcterms:W3CDTF">2015-12-06T09:44:11Z</dcterms:modified>
</cp:coreProperties>
</file>