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3" r:id="rId5"/>
    <p:sldId id="265" r:id="rId6"/>
    <p:sldId id="267" r:id="rId7"/>
    <p:sldId id="266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25" d="100"/>
          <a:sy n="125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197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4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34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33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787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960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559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229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25CDB3-0518-4E68-B4FF-B948AD6ADE2B}" type="datetimeFigureOut">
              <a:rPr lang="cs-CZ" smtClean="0"/>
              <a:t>05.12.2015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423C-78A3-44CC-87C6-F2482693BFD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98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aspnet/EntityFramewor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blogs.asp.net/manavi/inheritance-mapping-strategies-with-entity-framework-code-first-ctp5-part-1-table-per-hierarchy-tph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4566" y="3291841"/>
            <a:ext cx="879486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Modelování v Code First</a:t>
            </a:r>
            <a:endParaRPr lang="cs-CZ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2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Miroslav Holec</a:t>
            </a: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MCSD / MCP / MSP</a:t>
            </a: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endParaRPr lang="cs-CZ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cs-CZ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12/2015 PRAHA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73" y="5029026"/>
            <a:ext cx="6286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0441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Instalace EF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069" y="1809495"/>
            <a:ext cx="6846682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Všechny verze EF dostupné jako </a:t>
            </a:r>
            <a:r>
              <a:rPr lang="cs-CZ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NuGet</a:t>
            </a: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balíček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Aktuální verze je 6.1.3</a:t>
            </a:r>
            <a:endParaRPr lang="cs-CZ" sz="2400" dirty="0" smtClean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798619"/>
            <a:ext cx="6566163" cy="71761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1069" y="3810205"/>
            <a:ext cx="6954853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Veškerý aktuální vývoj je Open Source</a:t>
            </a: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r>
              <a:rPr lang="cs-CZ" sz="24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github.com/aspnet/EntityFramework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20000"/>
              </a:lnSpc>
              <a:buFontTx/>
              <a:buChar char="-"/>
            </a:pPr>
            <a:endParaRPr lang="cs-CZ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cs-CZ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Paralelně vzniká verze EF 7 pro ASP.NET 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99" y="5648334"/>
            <a:ext cx="6548223" cy="7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40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3010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Základní principy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pic>
        <p:nvPicPr>
          <p:cNvPr id="1026" name="Picture 2" descr="http://www.entityframeworktutorial.net/images/EF5/dbcon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56" y="3251978"/>
            <a:ext cx="58197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10550" y="2502532"/>
            <a:ext cx="1711494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POCO třídy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33284" y="2502532"/>
            <a:ext cx="1953035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DB abstrakce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3184" y="2502532"/>
            <a:ext cx="1259447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Úložiště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237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5173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cs-CZ" sz="3000" dirty="0" err="1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annotations</a:t>
            </a:r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vs. Fluent API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5636" y="2349820"/>
            <a:ext cx="88447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cs-CZ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cs-CZ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 </a:t>
            </a:r>
            <a: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cs-CZ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DatabaseGenerated</a:t>
            </a:r>
            <a:r>
              <a:rPr lang="cs-CZ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DatabaseGeneratedOption.</a:t>
            </a:r>
            <a:r>
              <a:rPr lang="cs-CZ" b="1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Identity</a:t>
            </a:r>
            <a:r>
              <a:rPr lang="cs-CZ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ArticleId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{ get; set; }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cs-CZ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MaxLength</a:t>
            </a:r>
            <a:r>
              <a:rPr lang="cs-CZ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(100)]</a:t>
            </a:r>
          </a:p>
          <a:p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string Title { get; set; }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cs-CZ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NotMapped</a:t>
            </a:r>
            <a:r>
              <a:rPr lang="cs-CZ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 smtClean="0">
                <a:highlight>
                  <a:srgbClr val="FFFFFF"/>
                </a:highlight>
                <a:latin typeface="Consolas" panose="020B0609020204030204" pitchFamily="49" charset="0"/>
              </a:rPr>
              <a:t>public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InternalTitle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{ get; set; }</a:t>
            </a:r>
            <a:endParaRPr lang="cs-CZ" dirty="0"/>
          </a:p>
        </p:txBody>
      </p:sp>
      <p:sp>
        <p:nvSpPr>
          <p:cNvPr id="3" name="Rectangle 2"/>
          <p:cNvSpPr/>
          <p:nvPr/>
        </p:nvSpPr>
        <p:spPr>
          <a:xfrm>
            <a:off x="432262" y="5574537"/>
            <a:ext cx="890293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7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modelBuilder.Entity</a:t>
            </a:r>
            <a:r>
              <a:rPr lang="cs-CZ" sz="17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7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cs-CZ" sz="1700" dirty="0"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  <a:r>
              <a:rPr lang="cs-CZ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sz="1700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HasKey</a:t>
            </a:r>
            <a:r>
              <a:rPr lang="cs-CZ" sz="1700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sz="1700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x.ArticleId</a:t>
            </a:r>
            <a:r>
              <a:rPr lang="cs-CZ" sz="1700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7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modelBuilder.Entity</a:t>
            </a:r>
            <a:r>
              <a:rPr lang="cs-CZ" sz="17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7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cs-CZ" sz="1700" dirty="0"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  <a:r>
              <a:rPr lang="cs-CZ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sz="1700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cs-CZ" sz="1700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</a:t>
            </a:r>
            <a:r>
              <a:rPr lang="cs-CZ" sz="1700" dirty="0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 </a:t>
            </a:r>
            <a:r>
              <a:rPr lang="cs-CZ" sz="1700" dirty="0" err="1" smtClean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x.Title</a:t>
            </a:r>
            <a:r>
              <a:rPr lang="cs-CZ" sz="1700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cs-CZ" sz="1700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HasMaxLength</a:t>
            </a:r>
            <a:r>
              <a:rPr lang="cs-CZ" sz="1700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(100);</a:t>
            </a:r>
          </a:p>
          <a:p>
            <a:r>
              <a:rPr lang="cs-CZ" sz="17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modelBuilder.Entity</a:t>
            </a:r>
            <a:r>
              <a:rPr lang="cs-CZ" sz="1700" dirty="0" smtClean="0"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700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Article</a:t>
            </a:r>
            <a:r>
              <a:rPr lang="cs-CZ" sz="1700" dirty="0"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  <a:r>
              <a:rPr lang="cs-CZ" sz="17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sz="1700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Ignore</a:t>
            </a:r>
            <a:r>
              <a:rPr lang="cs-CZ" sz="1700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</a:t>
            </a:r>
            <a:r>
              <a:rPr lang="cs-CZ" sz="1700" dirty="0" err="1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x.InternalTitle</a:t>
            </a:r>
            <a:r>
              <a:rPr lang="cs-CZ" sz="1700" dirty="0">
                <a:solidFill>
                  <a:srgbClr val="00B0F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sz="17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069" y="1801182"/>
            <a:ext cx="3922036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nnotations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(Atributy)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443" y="5073271"/>
            <a:ext cx="1563248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Fluent API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2776" y="2427923"/>
            <a:ext cx="0" cy="241458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92776" y="5699760"/>
            <a:ext cx="0" cy="66545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432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20871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Typy vztahů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" y="3602053"/>
            <a:ext cx="4216318" cy="27752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2" y="1935501"/>
            <a:ext cx="5322958" cy="13791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280" y="3602052"/>
            <a:ext cx="2522220" cy="27752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6535" y="1944404"/>
            <a:ext cx="2525966" cy="13702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6329" y="3668082"/>
            <a:ext cx="758541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M:N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82539" y="3602052"/>
            <a:ext cx="886781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1:0..1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82449" y="2288712"/>
            <a:ext cx="646331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self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8437" y="1648147"/>
            <a:ext cx="649537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N:1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3155" y="4277682"/>
            <a:ext cx="1265090" cy="1058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cs-CZ" dirty="0" err="1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enums</a:t>
            </a:r>
            <a:endParaRPr lang="cs-CZ" dirty="0" smtClean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</a:t>
            </a:r>
            <a:r>
              <a:rPr lang="cs-CZ" dirty="0" err="1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</a:t>
            </a:r>
            <a:endParaRPr lang="cs-CZ" dirty="0" smtClean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cs-CZ" dirty="0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cs-CZ" dirty="0" err="1" smtClean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</a:t>
            </a:r>
            <a:endParaRPr lang="cs-CZ" dirty="0" smtClean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635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5129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41069" y="479459"/>
            <a:ext cx="37952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000" dirty="0" smtClean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Dědičnost v Code First</a:t>
            </a:r>
            <a:endParaRPr lang="cs-CZ" sz="30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0872B7"/>
              </a:clrFrom>
              <a:clrTo>
                <a:srgbClr val="0872B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2908" y="-1"/>
            <a:ext cx="3551156" cy="13383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89722" y="5927675"/>
            <a:ext cx="2756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hlinkClick r:id="rId3"/>
              </a:rPr>
              <a:t>http://</a:t>
            </a:r>
            <a:r>
              <a:rPr lang="cs-CZ" sz="1200" dirty="0" smtClean="0">
                <a:hlinkClick r:id="rId3"/>
              </a:rPr>
              <a:t>weblogs.asp.net/manavi/inheritance-mapping-strategies-with-entity-framework-code-first-ctp5-part-1-table-per-hierarchy-tph</a:t>
            </a:r>
            <a:r>
              <a:rPr lang="cs-CZ" sz="1200" dirty="0" smtClean="0"/>
              <a:t> </a:t>
            </a:r>
            <a:endParaRPr lang="cs-CZ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69" y="1797671"/>
            <a:ext cx="2430624" cy="4709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1544" y="1797671"/>
            <a:ext cx="2671548" cy="4591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582" y="1797671"/>
            <a:ext cx="2597078" cy="40200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3489" y="3995742"/>
            <a:ext cx="737702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TPH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18609" y="3756146"/>
            <a:ext cx="681597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TPT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90795" y="3846066"/>
            <a:ext cx="710451" cy="494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cs-CZ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TPC</a:t>
            </a:r>
            <a:endParaRPr lang="cs-CZ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731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366656"/>
            <a:ext cx="9143195" cy="1097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cs-CZ" sz="6000" dirty="0" smtClean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cs-CZ" sz="6000" dirty="0" smtClean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3194" cy="32918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937760"/>
            <a:ext cx="9144000" cy="19202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912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132</TotalTime>
  <Words>112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Segoe UI Light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Miroslav Holec</dc:creator>
  <cp:lastModifiedBy>Miroslav Holec</cp:lastModifiedBy>
  <cp:revision>84</cp:revision>
  <dcterms:created xsi:type="dcterms:W3CDTF">2015-12-01T21:25:58Z</dcterms:created>
  <dcterms:modified xsi:type="dcterms:W3CDTF">2015-12-05T13:32:30Z</dcterms:modified>
</cp:coreProperties>
</file>