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1" r:id="rId5"/>
    <p:sldId id="263" r:id="rId6"/>
    <p:sldId id="260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Úvod do Entity Framework</a:t>
            </a: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3889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 je Entity Framework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69" y="1809495"/>
            <a:ext cx="8271816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ORM Framework, který automaticky vytváří třídy na 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základě databázových tabulek (nebo naopak). Protože ORM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zná DB struktury, je schopen efektivně vytvářet SQL dotazy </a:t>
            </a:r>
            <a:b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základě aplikačního kódu používajícího LINQ.</a:t>
            </a:r>
          </a:p>
          <a:p>
            <a:pPr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 Framework je dostupný jako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cs-CZ" sz="24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40" y="4777048"/>
            <a:ext cx="6972300" cy="76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8761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Cesta do historie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69" y="1809495"/>
            <a:ext cx="2079415" cy="363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3.5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4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4.1… EF 4.2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4.3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5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6.0.x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6.1.x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8974" y="1809495"/>
            <a:ext cx="6058838" cy="363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Základní verze - Database First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POCO, </a:t>
            </a:r>
            <a:r>
              <a:rPr lang="cs-CZ" sz="2400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</a:t>
            </a: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loading</a:t>
            </a:r>
            <a:endParaRPr lang="cs-CZ" sz="2400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cs-CZ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API, Code First, CF </a:t>
            </a:r>
            <a:r>
              <a:rPr lang="cs-CZ" sz="2400" dirty="0" err="1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migrations</a:t>
            </a:r>
            <a:endParaRPr lang="cs-CZ" sz="2400" dirty="0" smtClean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First </a:t>
            </a:r>
            <a:r>
              <a:rPr lang="cs-CZ" sz="2400" dirty="0" err="1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Improvements</a:t>
            </a:r>
            <a:endParaRPr lang="cs-CZ" sz="2400" dirty="0" smtClean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source,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Enums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Spatial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Data, výkon</a:t>
            </a: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celá řada změn a vylepšení</a:t>
            </a: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Bugfixes</a:t>
            </a:r>
            <a:endParaRPr lang="cs-CZ" sz="24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Vyvíjet s ASP.NET 5, zaměřen na Code First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41068" y="5743993"/>
            <a:ext cx="8237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https://msdn.microsoft.com/en-us/data/jj574253.aspx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805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First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69" y="1809495"/>
            <a:ext cx="8719695" cy="474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Generování tříd na základě DB, resp. generování DB tabulek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základě aplikačního kódu, včetně indexů a omezení</a:t>
            </a:r>
          </a:p>
          <a:p>
            <a:pPr>
              <a:lnSpc>
                <a:spcPct val="120000"/>
              </a:lnSpc>
            </a:pPr>
            <a:endParaRPr lang="cs-CZ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Abstrakce databáze skrze </a:t>
            </a:r>
            <a:r>
              <a:rPr lang="cs-CZ" sz="2400" dirty="0" err="1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nabízí i standardní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možnosti 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ADO.NET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(je nad ním postaven)</a:t>
            </a: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Komplexní 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systém validace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která probíhá už na úrovni aplikace</a:t>
            </a:r>
          </a:p>
          <a:p>
            <a:pPr>
              <a:lnSpc>
                <a:spcPct val="120000"/>
              </a:lnSpc>
            </a:pPr>
            <a:endParaRPr lang="cs-CZ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Celá řada </a:t>
            </a:r>
            <a:r>
              <a:rPr lang="cs-CZ" sz="2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loading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podpora POCO, více metod </a:t>
            </a:r>
            <a:b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vývoje (Code First, DB First, Model First)</a:t>
            </a:r>
            <a:endParaRPr lang="cs-CZ" sz="24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8" name="Picture 2" descr="code-first in entity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82" y="3726499"/>
            <a:ext cx="47910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4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226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Zdroje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2050" name="Picture 2" descr="http://ecx.images-amazon.com/images/I/51tM1cuLJRL._SX379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3" y="2175834"/>
            <a:ext cx="2465580" cy="32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61fOVbZOCJL._SX403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928" y="2593047"/>
            <a:ext cx="2908414" cy="359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ecx.images-amazon.com/images/I/514gcrQu-ML._SX379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76" y="1859371"/>
            <a:ext cx="3179567" cy="41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44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446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579" y="1809495"/>
            <a:ext cx="35292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strike="sngStrike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Úvod do EF</a:t>
            </a:r>
          </a:p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Modelování s EF</a:t>
            </a:r>
          </a:p>
          <a:p>
            <a:pPr>
              <a:lnSpc>
                <a:spcPct val="120000"/>
              </a:lnSpc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DB migrace</a:t>
            </a:r>
          </a:p>
          <a:p>
            <a:pPr>
              <a:lnSpc>
                <a:spcPct val="120000"/>
              </a:lnSpc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Dotazování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Dotazování (CUD)</a:t>
            </a:r>
          </a:p>
          <a:p>
            <a:pPr>
              <a:lnSpc>
                <a:spcPct val="120000"/>
              </a:lnSpc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Extras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892" y="2651760"/>
            <a:ext cx="4931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Vytvoření DB modelu, mapování a vztahy mezi entitami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579" y="3568931"/>
            <a:ext cx="4091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Jak funguje </a:t>
            </a:r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inicializace, </a:t>
            </a:r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seedování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892" y="4411196"/>
            <a:ext cx="4268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Dotazování proti databázi s využitím </a:t>
            </a:r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579" y="5319757"/>
            <a:ext cx="3422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Transakčnost</a:t>
            </a:r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validace, modifikace dat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578" y="6189891"/>
            <a:ext cx="4035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ADO.NET, procedury, funkce, design </a:t>
            </a:r>
            <a:r>
              <a:rPr lang="cs-CZ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endParaRPr lang="cs-CZ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3950" y="1920241"/>
            <a:ext cx="149628" cy="19285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Rectangle 10"/>
          <p:cNvSpPr/>
          <p:nvPr/>
        </p:nvSpPr>
        <p:spPr>
          <a:xfrm>
            <a:off x="423950" y="4153750"/>
            <a:ext cx="157942" cy="22908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12" y="3041418"/>
            <a:ext cx="2253151" cy="1927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415637" y="4005148"/>
            <a:ext cx="5735781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1715" y="361425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oběd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21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82</TotalTime>
  <Words>235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50</cp:revision>
  <dcterms:created xsi:type="dcterms:W3CDTF">2015-12-01T21:25:58Z</dcterms:created>
  <dcterms:modified xsi:type="dcterms:W3CDTF">2015-12-05T12:43:30Z</dcterms:modified>
</cp:coreProperties>
</file>