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68" r:id="rId6"/>
    <p:sldId id="269" r:id="rId7"/>
    <p:sldId id="270" r:id="rId8"/>
    <p:sldId id="266" r:id="rId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12.12.2015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bernatingrhinos.com/products/efpro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oslavholec.cz/blog/zradna-metoda-todictionary-a-rozhrani-iqueryab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Dotazování EF / LINQ (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0" y="4511061"/>
            <a:ext cx="9144000" cy="5857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Rectangle 27"/>
          <p:cNvSpPr/>
          <p:nvPr/>
        </p:nvSpPr>
        <p:spPr>
          <a:xfrm>
            <a:off x="0" y="3146061"/>
            <a:ext cx="9144000" cy="5857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6102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LINQ: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vs. SQL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syntax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69197" y="3270751"/>
            <a:ext cx="7974803" cy="17260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dirty="0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books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db.Books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=&gt; 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BookId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&gt; 0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dirty="0" smtClean="0"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books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db.Books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latin typeface="Consolas" panose="020B0609020204030204" pitchFamily="49" charset="0"/>
              </a:rPr>
              <a:t>BookId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&gt; 0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cs-CZ" dirty="0">
                <a:latin typeface="Consolas" panose="020B0609020204030204" pitchFamily="49" charset="0"/>
              </a:rPr>
              <a:t>b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endParaRPr kumimoji="0" lang="cs-CZ" altLang="cs-CZ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1069" y="1801182"/>
            <a:ext cx="7007816" cy="319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Dnes je preferovaná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syntaxe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Dá se nad ní snadněji psát vlastní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extensions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Větší množina funkcionality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SQL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like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do určité míry reflektuje SQL syntax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86090" y="533164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 find the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</a:rPr>
              <a:t>LINQ extension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methods to be 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</a:rPr>
              <a:t>cleaner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and to be honest the last I want to see is SQL like statements laying in the code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cs-CZ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cs-CZ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{ http</a:t>
            </a:r>
            <a:r>
              <a:rPr lang="cs-CZ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://</a:t>
            </a:r>
            <a:r>
              <a:rPr lang="cs-CZ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stackoverflow.com }</a:t>
            </a:r>
            <a:endParaRPr lang="cs-CZ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8" name="Picture 6" descr="https://i.stack.imgur.com/5vKet.jpg?s=32&amp;g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97" y="540154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138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Debugování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1069" y="1801182"/>
            <a:ext cx="7367723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Chceme znát, jaké SQL dotazy EF generuje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Nad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IQueryAble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&lt;T&gt;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můžeme použít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ToString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1724" y="2779911"/>
            <a:ext cx="7730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allBooks.Where</a:t>
            </a:r>
            <a:r>
              <a:rPr lang="cs-CZ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x.BookId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 &gt; 0).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cs-CZ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1068" y="3769577"/>
            <a:ext cx="8129847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Externí nástroje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SQL Server 2015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Profiler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(free</a:t>
            </a:r>
            <a:r>
              <a:rPr lang="cs-CZ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MiniProfiler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(free)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Entity 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Framework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Profiler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cs-CZ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paid</a:t>
            </a:r>
            <a:r>
              <a:rPr lang="cs-CZ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66322" y="321108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IQueryable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16" name="Down Arrow 15"/>
          <p:cNvSpPr/>
          <p:nvPr/>
        </p:nvSpPr>
        <p:spPr>
          <a:xfrm rot="8997789">
            <a:off x="3514292" y="3133294"/>
            <a:ext cx="136981" cy="15981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/>
          <p:cNvSpPr/>
          <p:nvPr/>
        </p:nvSpPr>
        <p:spPr>
          <a:xfrm>
            <a:off x="1061724" y="5701039"/>
            <a:ext cx="55256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http://</a:t>
            </a:r>
            <a:r>
              <a:rPr lang="cs-CZ" dirty="0" smtClean="0">
                <a:hlinkClick r:id="rId3"/>
              </a:rPr>
              <a:t>www.hibernatingrhinos.com/products/efprof</a:t>
            </a:r>
            <a:endParaRPr lang="cs-CZ" dirty="0" smtClean="0"/>
          </a:p>
          <a:p>
            <a:endParaRPr lang="cs-CZ" dirty="0"/>
          </a:p>
          <a:p>
            <a:r>
              <a:rPr lang="cs-CZ" dirty="0" smtClean="0"/>
              <a:t>Sleva </a:t>
            </a:r>
            <a:r>
              <a:rPr lang="cs-CZ" dirty="0" smtClean="0"/>
              <a:t>15% s kódem  </a:t>
            </a:r>
            <a:r>
              <a:rPr lang="cs-CZ" sz="17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miroslavholec.cz</a:t>
            </a:r>
            <a:endParaRPr lang="cs-CZ" sz="17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1028" name="Picture 4" descr="View Object Context Usage Repo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470" y="4997213"/>
            <a:ext cx="2360003" cy="16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50459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Dotazování a in-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data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273355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 generuje SQL dotaz až když chceme mít data v paměti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Nad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IQueryAble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&lt;T&gt;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lze psát dotazy a zpřesňovat je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5142" y="3068177"/>
            <a:ext cx="80384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běžná kolekce dat</a:t>
            </a:r>
            <a:endParaRPr lang="cs-CZ" dirty="0" smtClean="0">
              <a:solidFill>
                <a:srgbClr val="00008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latin typeface="Consolas" panose="020B0609020204030204" pitchFamily="49" charset="0"/>
              </a:rPr>
              <a:t>allBooks</a:t>
            </a:r>
            <a:r>
              <a:rPr lang="cs-CZ" dirty="0" smtClean="0"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context.Books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omezení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 na základě podmínky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IQueryable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allBooks.</a:t>
            </a:r>
            <a:r>
              <a:rPr lang="en-US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en-US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150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další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zpřesňování dotazu (tvorba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Length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10);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načtení do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paměti (odeslání SQL dotazu)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materialised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6116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Anonymní typy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7407028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Lze realizovat SQL projekci bez nutnosti tvorby tříd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 toho vyplývá </a:t>
            </a:r>
            <a:r>
              <a:rPr lang="cs-CZ" sz="2400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pozitivní vliv na výkonnost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Horší práce na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backendu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341" y="3258375"/>
            <a:ext cx="6159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BookId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Author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FirstName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</a:t>
            </a:r>
            <a:r>
              <a:rPr lang="cs-CZ" dirty="0" err="1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sp>
        <p:nvSpPr>
          <p:cNvPr id="17" name="TextBox 16"/>
          <p:cNvSpPr txBox="1"/>
          <p:nvPr/>
        </p:nvSpPr>
        <p:spPr>
          <a:xfrm>
            <a:off x="241069" y="4730889"/>
            <a:ext cx="6683048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 pro načítání párů (klíč – hodnota)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Pozor na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ToDictionary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&lt;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TKey,TValue</a:t>
            </a:r>
            <a:r>
              <a:rPr lang="cs-CZ" sz="2400" dirty="0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2343804" y="57304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www.miroslavholec.cz/blog/zradna-metoda-todictionary-a-rozhrani-iqueryable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7800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209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Lazy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21808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 výchozím stavu zapnutý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LazyLoading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Ten vyžaduje aby byly kolekce a entity </a:t>
            </a:r>
            <a:r>
              <a:rPr lang="cs-CZ" sz="2400" dirty="0" err="1" smtClean="0">
                <a:solidFill>
                  <a:srgbClr val="00B0F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virtual</a:t>
            </a:r>
            <a:endParaRPr lang="cs-CZ" sz="2400" dirty="0" smtClean="0">
              <a:solidFill>
                <a:srgbClr val="00B0F0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Umí si poté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donačíst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související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navigation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715" y="3297165"/>
            <a:ext cx="7639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931025" y="4133931"/>
            <a:ext cx="6962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cs-CZ" dirty="0"/>
          </a:p>
        </p:txBody>
      </p:sp>
      <p:sp>
        <p:nvSpPr>
          <p:cNvPr id="6" name="Rectangle 5"/>
          <p:cNvSpPr/>
          <p:nvPr/>
        </p:nvSpPr>
        <p:spPr>
          <a:xfrm>
            <a:off x="6684472" y="3968435"/>
            <a:ext cx="1029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8000" b="1" dirty="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cs-CZ" sz="80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234360" y="5617245"/>
            <a:ext cx="944486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Neuvážené použití LL dost výrazně snižuje performance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Problémy se velmi snadno identifikují (duplicitní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queries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42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4080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Eager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loading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069" y="1801182"/>
            <a:ext cx="8760027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Nevylučuje se s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Lazy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Loadingem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2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Můžeme mít LL zapnutý ale snažit se </a:t>
            </a:r>
            <a:r>
              <a:rPr lang="cs-CZ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přednačítat</a:t>
            </a: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Automaticky dělá JOINS a načítá veškerá data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 kombinaci bez projekce potenciální performance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issues</a:t>
            </a: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4398" y="3749637"/>
            <a:ext cx="8755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Books.Include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(x=&gt;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x.Category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FirstOrDefault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523701" y="4495131"/>
            <a:ext cx="76144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Books.Include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             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0000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008B8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book.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dirty="0" err="1" smtClean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241069" y="5780503"/>
            <a:ext cx="821776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Performance </a:t>
            </a: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issues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se hledají často těžko (analýza všech </a:t>
            </a:r>
            <a:b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dotazů)</a:t>
            </a:r>
          </a:p>
        </p:txBody>
      </p:sp>
    </p:spTree>
    <p:extLst>
      <p:ext uri="{BB962C8B-B14F-4D97-AF65-F5344CB8AC3E}">
        <p14:creationId xmlns:p14="http://schemas.microsoft.com/office/powerpoint/2010/main" val="3246010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566</TotalTime>
  <Words>441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192</cp:revision>
  <dcterms:created xsi:type="dcterms:W3CDTF">2015-12-01T21:25:58Z</dcterms:created>
  <dcterms:modified xsi:type="dcterms:W3CDTF">2015-12-12T09:30:44Z</dcterms:modified>
</cp:coreProperties>
</file>