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67" r:id="rId6"/>
    <p:sldId id="266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oslavholec.cz/blog/code-first-initializers-a-migrace-kompletni-prehle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DbContex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&amp; 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Migrations</a:t>
            </a: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903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44485" y="4175012"/>
            <a:ext cx="8599516" cy="22800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MyContext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linq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dotazy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firstArticle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db.</a:t>
            </a:r>
            <a:r>
              <a:rPr lang="cs-CZ" alt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Articles</a:t>
            </a:r>
            <a:r>
              <a:rPr lang="cs-CZ" altLang="cs-CZ" dirty="0" err="1" smtClean="0">
                <a:latin typeface="Consolas" panose="020B0609020204030204" pitchFamily="49" charset="0"/>
              </a:rPr>
              <a:t>.FirstOrDefault</a:t>
            </a:r>
            <a:r>
              <a:rPr lang="cs-CZ" altLang="cs-CZ" dirty="0" smtClean="0">
                <a:latin typeface="Consolas" panose="020B0609020204030204" pitchFamily="49" charset="0"/>
              </a:rPr>
              <a:t>()</a:t>
            </a:r>
            <a:r>
              <a:rPr lang="cs-CZ" altLang="cs-CZ" dirty="0" smtClean="0">
                <a:solidFill>
                  <a:srgbClr val="2B91AF"/>
                </a:solidFill>
                <a:latin typeface="Consolas" panose="020B0609020204030204" pitchFamily="49" charset="0"/>
              </a:rPr>
              <a:t>;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altLang="cs-CZ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alt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přístup na </a:t>
            </a:r>
            <a:r>
              <a:rPr lang="cs-CZ" altLang="cs-CZ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object</a:t>
            </a:r>
            <a:r>
              <a:rPr lang="cs-CZ" alt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context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objectContext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alt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IObjectContextAdapter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ObjectContext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altLang="cs-CZ" dirty="0"/>
              <a:t> 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9669" y="2335238"/>
            <a:ext cx="6251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cs-CZ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7" name="Rectangle 16"/>
          <p:cNvSpPr/>
          <p:nvPr/>
        </p:nvSpPr>
        <p:spPr>
          <a:xfrm>
            <a:off x="5685906" y="3522153"/>
            <a:ext cx="2975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www.miroslavholec.cz/blog/code-first-initializers-a-migrace-kompletni-prehled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18" name="TextBox 17"/>
          <p:cNvSpPr txBox="1"/>
          <p:nvPr/>
        </p:nvSpPr>
        <p:spPr>
          <a:xfrm>
            <a:off x="241069" y="1801182"/>
            <a:ext cx="4681859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Implementace vlastního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069" y="3663955"/>
            <a:ext cx="483395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Použití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(most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use)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92776" y="4273348"/>
            <a:ext cx="0" cy="21025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4374" y="2443940"/>
            <a:ext cx="0" cy="101415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3297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Základní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inicializery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7867" y="3954574"/>
            <a:ext cx="85028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Database.SetInitializer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CreateDatabaseIfNotExists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cs-CZ" alt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nebo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DropCreateDatabaseIfModelChanges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cs-CZ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DropCreateDatabaseAlways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cs-CZ" dirty="0"/>
          </a:p>
        </p:txBody>
      </p:sp>
      <p:sp>
        <p:nvSpPr>
          <p:cNvPr id="13" name="TextBox 12"/>
          <p:cNvSpPr txBox="1"/>
          <p:nvPr/>
        </p:nvSpPr>
        <p:spPr>
          <a:xfrm>
            <a:off x="241069" y="1801182"/>
            <a:ext cx="8168005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Provádí se při startu aplikace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 web aplikací ideálně v </a:t>
            </a:r>
            <a:r>
              <a:rPr lang="cs-CZ" sz="2400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global.asax.cs</a:t>
            </a:r>
            <a:endParaRPr lang="cs-CZ" sz="2400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Možné je dědit a implementovat dle potřeby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je splněno pravidlo inicializace, provede se </a:t>
            </a:r>
            <a:r>
              <a:rPr lang="cs-CZ" sz="2400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Seed</a:t>
            </a:r>
            <a:r>
              <a:rPr lang="cs-CZ" sz="240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481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Migrace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697120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Automatické (nejsou všemocné)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nebo manuální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Reflektují změny v modelu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verzování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Název složený z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timestampu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názvu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1343" y="3274016"/>
            <a:ext cx="4490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enable-migrations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err="1" smtClean="0">
                <a:latin typeface="Consolas" panose="020B0609020204030204" pitchFamily="49" charset="0"/>
              </a:rPr>
              <a:t>add-migration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InitialMigration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188720" y="4076641"/>
            <a:ext cx="64584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 201511161546256_InitialMigration.cs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partial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InitialMigration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DbMigration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Up()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Down()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6243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956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 databáze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7398949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Přímo z VS zavoláním 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Update-Database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Vygenerováním SQL skriptu a spuštěním nad DB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Inicializerem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MigrateDatabaseToLatestVersion</a:t>
            </a:r>
            <a:endParaRPr lang="cs-CZ" sz="24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Pomocí Migrate.exe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539" y="3666308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Update-Database -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smtClean="0">
                <a:latin typeface="Consolas" panose="020B0609020204030204" pitchFamily="49" charset="0"/>
              </a:rPr>
              <a:t>Update-Database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6540" y="4756813"/>
            <a:ext cx="5696368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Kompilace kódu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Generování SQL skriptu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Použití aktuálního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stringu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Odeslání SQL dotazu (update DB)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4497185" y="3744315"/>
            <a:ext cx="199507" cy="23442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Down Arrow 12"/>
          <p:cNvSpPr/>
          <p:nvPr/>
        </p:nvSpPr>
        <p:spPr>
          <a:xfrm>
            <a:off x="2230581" y="4408565"/>
            <a:ext cx="199507" cy="23442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085396" y="3601675"/>
            <a:ext cx="382188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Kompilace kódu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Generování SQL skriptu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Zobrazení SQL skriptu</a:t>
            </a:r>
          </a:p>
        </p:txBody>
      </p:sp>
    </p:spTree>
    <p:extLst>
      <p:ext uri="{BB962C8B-B14F-4D97-AF65-F5344CB8AC3E}">
        <p14:creationId xmlns:p14="http://schemas.microsoft.com/office/powerpoint/2010/main" val="2770324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66656"/>
            <a:ext cx="9143195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6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7760"/>
            <a:ext cx="9144000" cy="1920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91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179</TotalTime>
  <Words>203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120</cp:revision>
  <dcterms:created xsi:type="dcterms:W3CDTF">2015-12-01T21:25:58Z</dcterms:created>
  <dcterms:modified xsi:type="dcterms:W3CDTF">2015-12-07T21:51:56Z</dcterms:modified>
</cp:coreProperties>
</file>