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65" r:id="rId6"/>
    <p:sldId id="267" r:id="rId7"/>
    <p:sldId id="266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07.12.2015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aspnet/EntityFramewo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manavi/inheritance-mapping-strategies-with-entity-framework-code-first-ctp5-part-1-table-per-hierarchy-tp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Modelování v Code First</a:t>
            </a: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044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Instalace EF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684668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Všechny verze EF dostupné jako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balíček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Aktuální verze je 6.1.3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798619"/>
            <a:ext cx="6566163" cy="7176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069" y="3810205"/>
            <a:ext cx="6954853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Veškerý aktuální vývoj je Open Source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github.com/aspnet/EntityFramework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Paralelně vzniká verze EF 7 pro ASP.NET 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9" y="5648334"/>
            <a:ext cx="6548223" cy="7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010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Základní principy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1026" name="Picture 2" descr="http://www.entityframeworktutorial.net/images/EF5/db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7" y="3138681"/>
            <a:ext cx="7863389" cy="28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7589" y="2261462"/>
            <a:ext cx="1711494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POCO třídy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7850" y="2261463"/>
            <a:ext cx="1953035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DB abstrakce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2894" y="2261463"/>
            <a:ext cx="1259447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Úložiště</a:t>
            </a:r>
          </a:p>
        </p:txBody>
      </p:sp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5173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annotations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vs. Fluent API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5636" y="2349820"/>
            <a:ext cx="88447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DatabaseGenerated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DatabaseGeneratedOption.</a:t>
            </a:r>
            <a:r>
              <a:rPr lang="cs-CZ" b="1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ArticleId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{ get; set; 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MaxLength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(100)]</a:t>
            </a:r>
          </a:p>
          <a:p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string Title { get; set; 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NotMapped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InternalTitle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{ get; set; }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432262" y="5574537"/>
            <a:ext cx="890293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modelBuilder.Entity</a:t>
            </a:r>
            <a:r>
              <a:rPr lang="cs-CZ" sz="17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sz="1700" dirty="0"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HasKey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x.ArticleId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modelBuilder.Entity</a:t>
            </a:r>
            <a:r>
              <a:rPr lang="cs-CZ" sz="17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sz="1700" dirty="0"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sz="17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sz="17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x.Title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HasMaxLength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modelBuilder.Entity</a:t>
            </a:r>
            <a:r>
              <a:rPr lang="cs-CZ" sz="17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sz="1700" dirty="0"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x.InternalTitle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17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69" y="1801182"/>
            <a:ext cx="3922036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nnotations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(Atributy)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443" y="5073271"/>
            <a:ext cx="1563248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Fluent API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92776" y="2427923"/>
            <a:ext cx="0" cy="241458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2776" y="5699760"/>
            <a:ext cx="0" cy="66545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087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Typy vztahů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" y="3602053"/>
            <a:ext cx="4216318" cy="2775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" y="1935501"/>
            <a:ext cx="5322958" cy="1379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280" y="3602052"/>
            <a:ext cx="2522220" cy="2775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535" y="1944404"/>
            <a:ext cx="2525966" cy="13702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6329" y="3668082"/>
            <a:ext cx="758541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M:N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82539" y="3602052"/>
            <a:ext cx="886781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1:0..1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2449" y="2288712"/>
            <a:ext cx="646331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self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8437" y="1648147"/>
            <a:ext cx="649537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N:1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3155" y="4277682"/>
            <a:ext cx="1265090" cy="105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cs-CZ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endParaRPr lang="cs-CZ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cs-CZ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</a:t>
            </a:r>
            <a:endParaRPr lang="cs-CZ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cs-CZ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endParaRPr lang="cs-CZ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35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795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Dědičnost v Code First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89722" y="5927675"/>
            <a:ext cx="27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hlinkClick r:id="rId3"/>
              </a:rPr>
              <a:t>http://</a:t>
            </a:r>
            <a:r>
              <a:rPr lang="cs-CZ" sz="1200" dirty="0" smtClean="0">
                <a:hlinkClick r:id="rId3"/>
              </a:rPr>
              <a:t>weblogs.asp.net/manavi/inheritance-mapping-strategies-with-entity-framework-code-first-ctp5-part-1-table-per-hierarchy-tph</a:t>
            </a:r>
            <a:r>
              <a:rPr lang="cs-CZ" sz="1200" dirty="0" smtClean="0"/>
              <a:t> </a:t>
            </a:r>
            <a:endParaRPr lang="cs-CZ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69" y="1797671"/>
            <a:ext cx="2430624" cy="4709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544" y="1797671"/>
            <a:ext cx="2671548" cy="4591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582" y="1797671"/>
            <a:ext cx="2597078" cy="40200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3489" y="3995742"/>
            <a:ext cx="737702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TPH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8609" y="3756146"/>
            <a:ext cx="681597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0795" y="3846066"/>
            <a:ext cx="710451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TPC</a:t>
            </a:r>
          </a:p>
        </p:txBody>
      </p:sp>
    </p:spTree>
    <p:extLst>
      <p:ext uri="{BB962C8B-B14F-4D97-AF65-F5344CB8AC3E}">
        <p14:creationId xmlns:p14="http://schemas.microsoft.com/office/powerpoint/2010/main" val="3906731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134</TotalTime>
  <Words>112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85</cp:revision>
  <dcterms:created xsi:type="dcterms:W3CDTF">2015-12-01T21:25:58Z</dcterms:created>
  <dcterms:modified xsi:type="dcterms:W3CDTF">2015-12-07T21:54:19Z</dcterms:modified>
</cp:coreProperties>
</file>