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71" r:id="rId6"/>
    <p:sldId id="272" r:id="rId7"/>
    <p:sldId id="268" r:id="rId8"/>
    <p:sldId id="273" r:id="rId9"/>
    <p:sldId id="266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9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4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3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3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8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96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5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2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25CDB3-0518-4E68-B4FF-B948AD6ADE2B}" type="datetimeFigureOut">
              <a:rPr lang="cs-CZ" smtClean="0"/>
              <a:t>09.12.2015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8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oslavholec.cz/blog/odstranovani-dat-v-entity-framework-bez-preload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566" y="3291841"/>
            <a:ext cx="87948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Dotazování EF / LINQ (CUD)</a:t>
            </a:r>
          </a:p>
          <a:p>
            <a:pPr algn="ctr"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Miroslav Holec</a:t>
            </a: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MCSD / MCP / MSP</a:t>
            </a: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12/2015 PRAHA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73" y="5029026"/>
            <a:ext cx="628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4384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Save</a:t>
            </a:r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Changes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9" y="1801182"/>
            <a:ext cx="7993599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Potvrzuje změny provedené v kontextu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Sestaví množinu SQL dotazů, které jsou posílány do DB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EF se stará o logickou souslednost dotazů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Interně využívá </a:t>
            </a:r>
            <a:r>
              <a:rPr lang="cs-CZ" sz="23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Entity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State</a:t>
            </a:r>
            <a:r>
              <a:rPr lang="cs-CZ" sz="23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 detekci změn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Lze přetížit (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auditování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interní změny)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Interně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Provede validaci pokud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ValidateOnSaveEnabled</a:t>
            </a:r>
            <a:endParaRPr lang="cs-CZ" sz="23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Najde změny pomocí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ObjectStateManageru</a:t>
            </a:r>
            <a:endParaRPr lang="cs-CZ" sz="23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Uloží změny do DB v rámci transakce</a:t>
            </a:r>
          </a:p>
        </p:txBody>
      </p:sp>
    </p:spTree>
    <p:extLst>
      <p:ext uri="{BB962C8B-B14F-4D97-AF65-F5344CB8AC3E}">
        <p14:creationId xmlns:p14="http://schemas.microsoft.com/office/powerpoint/2010/main" val="2324640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3886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Validation API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1069" y="1801182"/>
            <a:ext cx="865820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Validace realizována pomocí Anotací / Fluent API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Rozšíření: každá třída může dědit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IValidatableObject</a:t>
            </a:r>
            <a:endParaRPr lang="cs-CZ" sz="2300" dirty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Explicitně lze validovat pomocí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DbContext.ValidateEntity</a:t>
            </a:r>
            <a:endParaRPr lang="cs-CZ" sz="23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3825" y="3286932"/>
            <a:ext cx="8417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IValidatableObject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ValidationResult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</a:t>
            </a:r>
            <a:endParaRPr lang="cs-CZ" dirty="0" smtClean="0">
              <a:solidFill>
                <a:srgbClr val="008B8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ValidationContext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validationContext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ValidationResult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223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2349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86100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Entity se přidávají do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contextu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pomocí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Add</a:t>
            </a:r>
            <a:r>
              <a:rPr lang="cs-CZ" sz="23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AddRange</a:t>
            </a:r>
            <a:r>
              <a:rPr lang="cs-CZ" sz="23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Nutné připojit i povinné související entity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Buď referenčně (přes navigační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Nebo uvedením FK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Potvrzení pomocí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SaveChanges</a:t>
            </a:r>
            <a:endParaRPr lang="cs-CZ" sz="23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516" y="4887713"/>
            <a:ext cx="44140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3" name="Rectangle 2"/>
          <p:cNvSpPr/>
          <p:nvPr/>
        </p:nvSpPr>
        <p:spPr>
          <a:xfrm>
            <a:off x="5012574" y="4887713"/>
            <a:ext cx="37573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5;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598516" y="4397772"/>
            <a:ext cx="2648289" cy="39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 VĚTŠINU SCÉNÁŘŮ</a:t>
            </a:r>
            <a:endParaRPr lang="cs-CZ" u="sng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2574" y="4397772"/>
            <a:ext cx="3888052" cy="39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NEMÁME REF. NEBO OPTIMALIZACE</a:t>
            </a:r>
            <a:endParaRPr lang="cs-CZ" u="sng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29653" y="3279787"/>
            <a:ext cx="314027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Entita musí být </a:t>
            </a:r>
            <a:r>
              <a:rPr lang="cs-CZ" dirty="0" err="1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referencována</a:t>
            </a:r>
            <a:r>
              <a:rPr lang="cs-CZ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z kontextu !!!</a:t>
            </a:r>
            <a:endParaRPr lang="cs-CZ" dirty="0" smtClean="0">
              <a:solidFill>
                <a:srgbClr val="C0000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6251171" y="3125585"/>
            <a:ext cx="149629" cy="22444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Down Arrow 12"/>
          <p:cNvSpPr/>
          <p:nvPr/>
        </p:nvSpPr>
        <p:spPr>
          <a:xfrm rot="3282240">
            <a:off x="4700550" y="3490988"/>
            <a:ext cx="207818" cy="212924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6243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5749873"/>
            <a:ext cx="9144000" cy="930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362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Update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8672952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Můžeme libovolně měnit vlastnosti určitého objektu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 zavolání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SaveChanges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 změny potvrdí a odešlou do DB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Tzn.: musí se jednat o objekt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referencovaný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z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contextu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79" y="3511376"/>
            <a:ext cx="75479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r>
              <a:rPr lang="cs-CZ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 pejskovi a kočičce"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2};</a:t>
            </a:r>
          </a:p>
          <a:p>
            <a:r>
              <a:rPr lang="cs-CZ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"Nový titulek"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6" name="Rectangle 5"/>
          <p:cNvSpPr/>
          <p:nvPr/>
        </p:nvSpPr>
        <p:spPr>
          <a:xfrm>
            <a:off x="922506" y="4527038"/>
            <a:ext cx="5012781" cy="693355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Box 9"/>
          <p:cNvSpPr txBox="1"/>
          <p:nvPr/>
        </p:nvSpPr>
        <p:spPr>
          <a:xfrm>
            <a:off x="6642908" y="4527038"/>
            <a:ext cx="19931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 EF neviditelné</a:t>
            </a:r>
            <a:endParaRPr lang="cs-CZ" dirty="0" smtClean="0">
              <a:solidFill>
                <a:srgbClr val="C0000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 rot="5400000">
            <a:off x="5687121" y="3941474"/>
            <a:ext cx="207818" cy="162341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2" name="Straight Connector 11"/>
          <p:cNvCxnSpPr/>
          <p:nvPr/>
        </p:nvCxnSpPr>
        <p:spPr>
          <a:xfrm>
            <a:off x="1113905" y="4706459"/>
            <a:ext cx="0" cy="4474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97279" y="5883755"/>
            <a:ext cx="704088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cs-CZ" dirty="0" err="1">
                <a:latin typeface="Consolas" panose="020B0609020204030204" pitchFamily="49" charset="0"/>
              </a:rPr>
              <a:t>context.Entry</a:t>
            </a:r>
            <a:r>
              <a:rPr lang="cs-CZ" dirty="0">
                <a:latin typeface="Consolas" panose="020B0609020204030204" pitchFamily="49" charset="0"/>
              </a:rPr>
              <a:t>(</a:t>
            </a:r>
            <a:r>
              <a:rPr lang="cs-CZ" dirty="0" err="1">
                <a:latin typeface="Consolas" panose="020B0609020204030204" pitchFamily="49" charset="0"/>
              </a:rPr>
              <a:t>book</a:t>
            </a:r>
            <a:r>
              <a:rPr lang="cs-CZ" dirty="0">
                <a:latin typeface="Consolas" panose="020B0609020204030204" pitchFamily="49" charset="0"/>
              </a:rPr>
              <a:t>).</a:t>
            </a:r>
            <a:r>
              <a:rPr lang="cs-CZ" dirty="0" err="1">
                <a:latin typeface="Consolas" panose="020B0609020204030204" pitchFamily="49" charset="0"/>
              </a:rPr>
              <a:t>State</a:t>
            </a:r>
            <a:r>
              <a:rPr lang="cs-CZ" dirty="0"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B0F0"/>
                </a:solidFill>
                <a:latin typeface="Consolas" panose="020B0609020204030204" pitchFamily="49" charset="0"/>
              </a:rPr>
              <a:t>EntityState</a:t>
            </a:r>
            <a:r>
              <a:rPr lang="cs-CZ" dirty="0" err="1">
                <a:latin typeface="Consolas" panose="020B0609020204030204" pitchFamily="49" charset="0"/>
              </a:rPr>
              <a:t>.Detached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latin typeface="Consolas" panose="020B0609020204030204" pitchFamily="49" charset="0"/>
              </a:rPr>
              <a:t>context.Entry</a:t>
            </a:r>
            <a:r>
              <a:rPr lang="cs-CZ" dirty="0">
                <a:latin typeface="Consolas" panose="020B0609020204030204" pitchFamily="49" charset="0"/>
              </a:rPr>
              <a:t>(</a:t>
            </a:r>
            <a:r>
              <a:rPr lang="cs-CZ" dirty="0" err="1">
                <a:latin typeface="Consolas" panose="020B0609020204030204" pitchFamily="49" charset="0"/>
              </a:rPr>
              <a:t>book</a:t>
            </a:r>
            <a:r>
              <a:rPr lang="cs-CZ" dirty="0">
                <a:latin typeface="Consolas" panose="020B0609020204030204" pitchFamily="49" charset="0"/>
              </a:rPr>
              <a:t>).</a:t>
            </a:r>
            <a:r>
              <a:rPr lang="cs-CZ" dirty="0" err="1">
                <a:latin typeface="Consolas" panose="020B0609020204030204" pitchFamily="49" charset="0"/>
              </a:rPr>
              <a:t>State</a:t>
            </a:r>
            <a:r>
              <a:rPr lang="cs-CZ" dirty="0"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B0F0"/>
                </a:solidFill>
                <a:latin typeface="Consolas" panose="020B0609020204030204" pitchFamily="49" charset="0"/>
              </a:rPr>
              <a:t>EntityState</a:t>
            </a:r>
            <a:r>
              <a:rPr lang="cs-CZ" dirty="0" err="1">
                <a:latin typeface="Consolas" panose="020B0609020204030204" pitchFamily="49" charset="0"/>
              </a:rPr>
              <a:t>.Modified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3698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12186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Delete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794243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Odstranění entity pomocí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Remove</a:t>
            </a:r>
            <a:r>
              <a:rPr lang="cs-CZ" sz="23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  <a:r>
              <a:rPr lang="cs-CZ" sz="23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RemoveRange</a:t>
            </a:r>
            <a:r>
              <a:rPr lang="cs-CZ" sz="23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Potvrzení změn pomocí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SaveChanges</a:t>
            </a:r>
            <a:endParaRPr lang="cs-CZ" sz="23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Velmi efektivně zde funguje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EntityState</a:t>
            </a:r>
            <a:endParaRPr lang="cs-CZ" sz="23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3655" y="373210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cs-CZ" dirty="0" err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cs-CZ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       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655" y="5688133"/>
            <a:ext cx="71572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 };</a:t>
            </a:r>
          </a:p>
          <a:p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EntityState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1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633655" y="3328235"/>
            <a:ext cx="38275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POKUD CHCEME OVĚŘIT EXISTENCI</a:t>
            </a:r>
            <a:endParaRPr lang="cs-CZ" u="sng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3655" y="5334639"/>
            <a:ext cx="2003754" cy="39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PŘÍMÁ LIKVIDACE</a:t>
            </a:r>
            <a:endParaRPr lang="cs-CZ" u="sng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86152" y="4611075"/>
            <a:ext cx="3108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www.miroslavholec.cz/blog/odstranovani-dat-v-entity-framework-bez-preloadu</a:t>
            </a:r>
            <a:r>
              <a:rPr lang="cs-CZ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3539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4311414" y="5640493"/>
            <a:ext cx="5827222" cy="183711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4887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Transakce v EF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759900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SaveChanges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realizována jako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transakce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Chování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EF je dostačující v drtivé většině případů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Optimistic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concurrency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4030" y="3419729"/>
            <a:ext cx="65836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BookStoreContext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context1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BookStoreContext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BookStoreContext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context2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BookStoreContext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book1 = context1.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book1.</a:t>
            </a:r>
            <a:r>
              <a:rPr lang="en-US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pejskách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kočičkách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book2 = context2.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book2.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"Nový pejsci a kočičky PO"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context2.</a:t>
            </a:r>
            <a:r>
              <a:rPr lang="cs-CZ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context1.</a:t>
            </a:r>
            <a:r>
              <a:rPr lang="cs-CZ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5368988" y="5815061"/>
            <a:ext cx="4107088" cy="501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 dispozici je </a:t>
            </a:r>
            <a:r>
              <a:rPr lang="cs-CZ" sz="23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RowVersion</a:t>
            </a:r>
            <a:endParaRPr lang="cs-CZ" sz="23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524076" y="6298920"/>
            <a:ext cx="2967641" cy="3718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cs-CZ" altLang="cs-CZ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cs-CZ" altLang="cs-CZ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RowVersion</a:t>
            </a: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cs-CZ" altLang="cs-CZ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cs-CZ" altLang="cs-CZ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r>
              <a:rPr kumimoji="0" lang="cs-CZ" altLang="cs-CZ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00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4887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Transakce v EF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759900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SaveChanges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realizována jako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transakce</a:t>
            </a:r>
            <a:endParaRPr lang="cs-CZ" sz="2300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Chování EF je dostačující v drtivé většině případů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Optimistic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concurrency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4028" y="3511376"/>
            <a:ext cx="76061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NEW"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Categories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(25);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NULL;  </a:t>
            </a:r>
            <a:r>
              <a:rPr lang="cs-CZ" dirty="0" smtClean="0">
                <a:solidFill>
                  <a:srgbClr val="00B050"/>
                </a:solidFill>
              </a:rPr>
              <a:t> 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cs-CZ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REQUIRED !!!</a:t>
            </a:r>
            <a:endParaRPr lang="cs-CZ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0571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66656"/>
            <a:ext cx="9143195" cy="109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60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37760"/>
            <a:ext cx="9144000" cy="19202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912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410</TotalTime>
  <Words>448</Words>
  <Application>Microsoft Office PowerPoint</Application>
  <PresentationFormat>On-screen Show (4:3)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Segoe UI Light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245</cp:revision>
  <dcterms:created xsi:type="dcterms:W3CDTF">2015-12-01T21:25:58Z</dcterms:created>
  <dcterms:modified xsi:type="dcterms:W3CDTF">2015-12-09T12:47:42Z</dcterms:modified>
</cp:coreProperties>
</file>