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Framework: Code First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889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 je Entity Framework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271816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Framework, který automaticky vytváří třídy na 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základě databázových tabulek (nebo naopak). Protože ORM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zná DB struktury, je schopen efektivně vytvářet SQL dotazy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 používajícího LINQ.</a:t>
            </a: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 je dostupný jako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0" y="4777048"/>
            <a:ext cx="69723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8761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Cesta do historie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2079415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3.5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4.1… EF 4.2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4.3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6.0.x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6.1.x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8974" y="1809495"/>
            <a:ext cx="6058838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Základní verze - Database First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POCO,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endParaRPr lang="cs-CZ" sz="24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API, Code First, CF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First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Spatial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Data, výkon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celá řada změn a vylepšení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Bugfixes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Vyvíjet s ASP.NET 5, zaměřen na Code First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068" y="5743993"/>
            <a:ext cx="823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https://msdn.microsoft.com/en-us/data/jj574253.aspx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805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First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719695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Generování tříd na základě DB, resp. generování DB tabulek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kódu, včetně indexů a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omezení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Abstrakce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databáze skrze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nabízí i standardní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možnosti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ADO.NET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(je nad ním postaven)</a:t>
            </a: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Komplexní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systém validace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která probíhá už na úrovni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aplikace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Celá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řada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podpora POCO, více metod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vývoje (Code First, DB First, Model First)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8" name="Picture 2" descr="code-first in entity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82" y="3726499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26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Zdroje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2050" name="Picture 2" descr="http://ecx.images-amazon.com/images/I/51tM1cuLJRL._SX37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3" y="2175834"/>
            <a:ext cx="2465580" cy="32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61fOVbZOCJL._SX403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28" y="2593047"/>
            <a:ext cx="2908414" cy="35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514gcrQu-ML._SX379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76" y="1859371"/>
            <a:ext cx="3179567" cy="41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44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579" y="1809495"/>
            <a:ext cx="35292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strike="sngStrike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Úvod do EF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Modelování s EF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DB migrace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(CUD)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Extras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892" y="2651760"/>
            <a:ext cx="4931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Vytvoření DB modelu, mapování a vztahy mezi entitami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579" y="3568931"/>
            <a:ext cx="409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Jak funguje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inicializace,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seedování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92" y="4411196"/>
            <a:ext cx="4268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Dotazování proti databázi s využitím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579" y="5319757"/>
            <a:ext cx="3422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Transakčnost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validace, modifikace dat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78" y="6189891"/>
            <a:ext cx="4035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ADO.NET, procedury, funkce, design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50" y="1920241"/>
            <a:ext cx="149628" cy="19285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Rectangle 10"/>
          <p:cNvSpPr/>
          <p:nvPr/>
        </p:nvSpPr>
        <p:spPr>
          <a:xfrm>
            <a:off x="423950" y="4153750"/>
            <a:ext cx="157942" cy="2290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12" y="3041418"/>
            <a:ext cx="2253151" cy="1927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15637" y="4005148"/>
            <a:ext cx="573578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1715" y="36142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oběd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82</TotalTime>
  <Words>236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48</cp:revision>
  <dcterms:created xsi:type="dcterms:W3CDTF">2015-12-01T21:25:58Z</dcterms:created>
  <dcterms:modified xsi:type="dcterms:W3CDTF">2015-12-02T16:55:37Z</dcterms:modified>
</cp:coreProperties>
</file>