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320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87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63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59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77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2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78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54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54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17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38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74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D83E-931A-4FCB-8301-2B58CB6354E4}" type="datetimeFigureOut">
              <a:rPr lang="en-AU" smtClean="0"/>
              <a:t>15/08/2019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E101-3391-4EEB-A3CA-3DE9980113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0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4766AF88-FB2A-44D4-9712-910E56364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205"/>
            <a:ext cx="12192000" cy="490158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F5AC840-F4D0-415F-9B43-13FEB21FC9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9" t="21223" r="50493" b="71769"/>
          <a:stretch/>
        </p:blipFill>
        <p:spPr>
          <a:xfrm>
            <a:off x="4427129" y="2379186"/>
            <a:ext cx="849876" cy="713276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4396977" y="2006038"/>
            <a:ext cx="1405654" cy="27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5320124" y="2378391"/>
            <a:ext cx="615178" cy="925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2493" y="242991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1.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H="1" flipV="1">
            <a:off x="1804989" y="2587214"/>
            <a:ext cx="298131" cy="143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1804989" y="2490552"/>
            <a:ext cx="370521" cy="96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2453640" y="2443255"/>
            <a:ext cx="301992" cy="71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2667543" y="2445674"/>
            <a:ext cx="83373" cy="20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 flipV="1">
            <a:off x="2871120" y="2429909"/>
            <a:ext cx="409290" cy="336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 flipV="1">
            <a:off x="2875333" y="2429910"/>
            <a:ext cx="287963" cy="144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2761" y="222697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2.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3202368" y="2463882"/>
            <a:ext cx="108328" cy="182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08004" y="2113214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3.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671088" y="2353489"/>
            <a:ext cx="80566" cy="95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9286" y="2581018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4.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739392" y="2608710"/>
            <a:ext cx="122279" cy="139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7863" y="232137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5.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2618" y="2366700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9.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7755" y="2842495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73463" y="2497246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6.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76334" y="305051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7.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928051" y="2513101"/>
            <a:ext cx="140170" cy="113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5194790" y="2725710"/>
            <a:ext cx="16919" cy="9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5114925" y="3018059"/>
            <a:ext cx="51848" cy="171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4577674" y="2863429"/>
            <a:ext cx="395719" cy="150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4578019" y="2577542"/>
            <a:ext cx="273086" cy="207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30044" y="16606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10.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H="1" flipV="1">
            <a:off x="6033478" y="1900546"/>
            <a:ext cx="295400" cy="240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859127" y="230093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11/18.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09541" y="276645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12.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11859" y="312122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13.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506" y="349836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14.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36134" y="453428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15.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9432" y="493227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16.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 flipH="1" flipV="1">
            <a:off x="9201790" y="2557176"/>
            <a:ext cx="391609" cy="9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 flipH="1" flipV="1">
            <a:off x="10184130" y="2825381"/>
            <a:ext cx="206259" cy="102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 flipV="1">
            <a:off x="9569061" y="3225800"/>
            <a:ext cx="243610" cy="49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9236992" y="3724019"/>
            <a:ext cx="148582" cy="133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780154" y="4692957"/>
            <a:ext cx="155873" cy="73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0721833" y="4972101"/>
            <a:ext cx="114301" cy="114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96977" y="2282215"/>
            <a:ext cx="917905" cy="1021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/>
          <p:cNvSpPr txBox="1"/>
          <p:nvPr/>
        </p:nvSpPr>
        <p:spPr>
          <a:xfrm>
            <a:off x="2667543" y="2282215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1.</a:t>
            </a: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>
          <a:xfrm flipH="1" flipV="1">
            <a:off x="1810283" y="2583909"/>
            <a:ext cx="769087" cy="182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B2B397-9782-4277-97B7-5813BE5D6242}"/>
              </a:ext>
            </a:extLst>
          </p:cNvPr>
          <p:cNvCxnSpPr>
            <a:cxnSpLocks/>
          </p:cNvCxnSpPr>
          <p:nvPr/>
        </p:nvCxnSpPr>
        <p:spPr>
          <a:xfrm flipH="1" flipV="1">
            <a:off x="1720514" y="2353490"/>
            <a:ext cx="331269" cy="47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B43C09F-4CF1-4BA2-9832-3969752F0C29}"/>
              </a:ext>
            </a:extLst>
          </p:cNvPr>
          <p:cNvSpPr txBox="1"/>
          <p:nvPr/>
        </p:nvSpPr>
        <p:spPr>
          <a:xfrm>
            <a:off x="1425588" y="218946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19.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D26B63-A3E4-4186-8944-DE77C5AADC6A}"/>
              </a:ext>
            </a:extLst>
          </p:cNvPr>
          <p:cNvCxnSpPr>
            <a:cxnSpLocks/>
          </p:cNvCxnSpPr>
          <p:nvPr/>
        </p:nvCxnSpPr>
        <p:spPr>
          <a:xfrm flipH="1" flipV="1">
            <a:off x="5770355" y="1874999"/>
            <a:ext cx="452728" cy="392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212F4E7-20DA-471F-A86B-C9DACC1E8C0F}"/>
              </a:ext>
            </a:extLst>
          </p:cNvPr>
          <p:cNvSpPr txBox="1"/>
          <p:nvPr/>
        </p:nvSpPr>
        <p:spPr>
          <a:xfrm>
            <a:off x="5474802" y="164125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17.</a:t>
            </a:r>
          </a:p>
        </p:txBody>
      </p:sp>
    </p:spTree>
    <p:extLst>
      <p:ext uri="{BB962C8B-B14F-4D97-AF65-F5344CB8AC3E}">
        <p14:creationId xmlns:p14="http://schemas.microsoft.com/office/powerpoint/2010/main" val="40549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Holowko, Maciej (L&amp;W, Eveleigh ATP)</dc:creator>
  <cp:lastModifiedBy>Holowko, Maciej (L&amp;W, Eveleigh)</cp:lastModifiedBy>
  <cp:revision>20</cp:revision>
  <dcterms:created xsi:type="dcterms:W3CDTF">2019-04-04T01:03:59Z</dcterms:created>
  <dcterms:modified xsi:type="dcterms:W3CDTF">2019-08-15T02:48:46Z</dcterms:modified>
</cp:coreProperties>
</file>