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41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D83E-931A-4FCB-8301-2B58CB6354E4}" type="datetimeFigureOut">
              <a:rPr lang="en-AU" smtClean="0"/>
              <a:t>25/11/2019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E101-3391-4EEB-A3CA-3DE9980113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687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D83E-931A-4FCB-8301-2B58CB6354E4}" type="datetimeFigureOut">
              <a:rPr lang="en-AU" smtClean="0"/>
              <a:t>25/11/2019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E101-3391-4EEB-A3CA-3DE9980113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63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D83E-931A-4FCB-8301-2B58CB6354E4}" type="datetimeFigureOut">
              <a:rPr lang="en-AU" smtClean="0"/>
              <a:t>25/11/2019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E101-3391-4EEB-A3CA-3DE9980113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059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D83E-931A-4FCB-8301-2B58CB6354E4}" type="datetimeFigureOut">
              <a:rPr lang="en-AU" smtClean="0"/>
              <a:t>25/11/2019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E101-3391-4EEB-A3CA-3DE9980113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777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D83E-931A-4FCB-8301-2B58CB6354E4}" type="datetimeFigureOut">
              <a:rPr lang="en-AU" smtClean="0"/>
              <a:t>25/11/2019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E101-3391-4EEB-A3CA-3DE9980113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224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D83E-931A-4FCB-8301-2B58CB6354E4}" type="datetimeFigureOut">
              <a:rPr lang="en-AU" smtClean="0"/>
              <a:t>25/11/2019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E101-3391-4EEB-A3CA-3DE9980113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078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D83E-931A-4FCB-8301-2B58CB6354E4}" type="datetimeFigureOut">
              <a:rPr lang="en-AU" smtClean="0"/>
              <a:t>25/11/2019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E101-3391-4EEB-A3CA-3DE9980113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154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D83E-931A-4FCB-8301-2B58CB6354E4}" type="datetimeFigureOut">
              <a:rPr lang="en-AU" smtClean="0"/>
              <a:t>25/11/2019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E101-3391-4EEB-A3CA-3DE9980113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154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D83E-931A-4FCB-8301-2B58CB6354E4}" type="datetimeFigureOut">
              <a:rPr lang="en-AU" smtClean="0"/>
              <a:t>25/11/2019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E101-3391-4EEB-A3CA-3DE9980113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617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D83E-931A-4FCB-8301-2B58CB6354E4}" type="datetimeFigureOut">
              <a:rPr lang="en-AU" smtClean="0"/>
              <a:t>25/11/2019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E101-3391-4EEB-A3CA-3DE9980113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038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D83E-931A-4FCB-8301-2B58CB6354E4}" type="datetimeFigureOut">
              <a:rPr lang="en-AU" smtClean="0"/>
              <a:t>25/11/2019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E101-3391-4EEB-A3CA-3DE9980113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874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ED83E-931A-4FCB-8301-2B58CB6354E4}" type="datetimeFigureOut">
              <a:rPr lang="en-AU" smtClean="0"/>
              <a:t>25/11/2019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4E101-3391-4EEB-A3CA-3DE9980113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809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4766AF88-FB2A-44D4-9712-910E563649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205"/>
            <a:ext cx="12192000" cy="490158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AF5AC840-F4D0-415F-9B43-13FEB21FC9E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49" t="21223" r="50493" b="71769"/>
          <a:stretch/>
        </p:blipFill>
        <p:spPr>
          <a:xfrm>
            <a:off x="4427129" y="2379186"/>
            <a:ext cx="849876" cy="713276"/>
          </a:xfrm>
          <a:prstGeom prst="rect">
            <a:avLst/>
          </a:prstGeom>
        </p:spPr>
      </p:pic>
      <p:cxnSp>
        <p:nvCxnSpPr>
          <p:cNvPr id="7" name="Straight Connector 6"/>
          <p:cNvCxnSpPr>
            <a:cxnSpLocks/>
          </p:cNvCxnSpPr>
          <p:nvPr/>
        </p:nvCxnSpPr>
        <p:spPr>
          <a:xfrm flipH="1">
            <a:off x="4396977" y="2006038"/>
            <a:ext cx="1405654" cy="270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 flipH="1">
            <a:off x="5320124" y="2378391"/>
            <a:ext cx="615178" cy="9257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2493" y="2429910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1.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H="1" flipV="1">
            <a:off x="1804989" y="2587214"/>
            <a:ext cx="298131" cy="143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 flipH="1">
            <a:off x="1804989" y="2490552"/>
            <a:ext cx="370521" cy="96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 flipH="1">
            <a:off x="2453640" y="2443255"/>
            <a:ext cx="301992" cy="71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 flipV="1">
            <a:off x="2667543" y="2445674"/>
            <a:ext cx="83373" cy="201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 flipH="1" flipV="1">
            <a:off x="2871120" y="2429909"/>
            <a:ext cx="409290" cy="336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 flipH="1" flipV="1">
            <a:off x="2875333" y="2429910"/>
            <a:ext cx="287963" cy="14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32761" y="222697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2.</a:t>
            </a: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3202368" y="2463882"/>
            <a:ext cx="108328" cy="182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08004" y="2113214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3.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671088" y="2353489"/>
            <a:ext cx="80566" cy="95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89286" y="2581018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4.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3739392" y="2608710"/>
            <a:ext cx="122279" cy="139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97863" y="2321376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5.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52618" y="2366700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9.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67755" y="2842495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8.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73463" y="2497246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6.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76334" y="3050511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7.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4928051" y="2513101"/>
            <a:ext cx="140170" cy="1133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 flipV="1">
            <a:off x="5194790" y="2725710"/>
            <a:ext cx="16919" cy="99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 flipH="1" flipV="1">
            <a:off x="5114925" y="3018059"/>
            <a:ext cx="51848" cy="171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 flipV="1">
            <a:off x="4577674" y="2863429"/>
            <a:ext cx="395719" cy="150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4578019" y="2577542"/>
            <a:ext cx="273086" cy="207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30044" y="166062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10.</a:t>
            </a:r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 flipH="1" flipV="1">
            <a:off x="6033478" y="1900546"/>
            <a:ext cx="295400" cy="240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859127" y="2300933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11/18.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09541" y="2766458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12.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711859" y="312122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13.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506" y="349836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14.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836134" y="4534289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15.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59432" y="4932279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16.</a:t>
            </a:r>
          </a:p>
        </p:txBody>
      </p:sp>
      <p:cxnSp>
        <p:nvCxnSpPr>
          <p:cNvPr id="40" name="Straight Connector 39"/>
          <p:cNvCxnSpPr>
            <a:cxnSpLocks/>
          </p:cNvCxnSpPr>
          <p:nvPr/>
        </p:nvCxnSpPr>
        <p:spPr>
          <a:xfrm flipH="1" flipV="1">
            <a:off x="9201790" y="2557176"/>
            <a:ext cx="391609" cy="974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</p:cNvCxnSpPr>
          <p:nvPr/>
        </p:nvCxnSpPr>
        <p:spPr>
          <a:xfrm flipH="1" flipV="1">
            <a:off x="10184130" y="2825381"/>
            <a:ext cx="206259" cy="102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>
          <a:xfrm flipH="1" flipV="1">
            <a:off x="9569061" y="3225800"/>
            <a:ext cx="243610" cy="49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9236992" y="3724019"/>
            <a:ext cx="148582" cy="1331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0780154" y="4692957"/>
            <a:ext cx="155873" cy="73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10721833" y="4972101"/>
            <a:ext cx="114301" cy="114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396977" y="2282215"/>
            <a:ext cx="917905" cy="1021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TextBox 51"/>
          <p:cNvSpPr txBox="1"/>
          <p:nvPr/>
        </p:nvSpPr>
        <p:spPr>
          <a:xfrm>
            <a:off x="2667543" y="2282215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1.</a:t>
            </a:r>
          </a:p>
        </p:txBody>
      </p:sp>
      <p:cxnSp>
        <p:nvCxnSpPr>
          <p:cNvPr id="59" name="Straight Connector 58"/>
          <p:cNvCxnSpPr>
            <a:cxnSpLocks/>
          </p:cNvCxnSpPr>
          <p:nvPr/>
        </p:nvCxnSpPr>
        <p:spPr>
          <a:xfrm flipH="1" flipV="1">
            <a:off x="1810283" y="2583909"/>
            <a:ext cx="769087" cy="182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9B2B397-9782-4277-97B7-5813BE5D6242}"/>
              </a:ext>
            </a:extLst>
          </p:cNvPr>
          <p:cNvCxnSpPr>
            <a:cxnSpLocks/>
          </p:cNvCxnSpPr>
          <p:nvPr/>
        </p:nvCxnSpPr>
        <p:spPr>
          <a:xfrm flipH="1" flipV="1">
            <a:off x="1720514" y="2353490"/>
            <a:ext cx="331269" cy="47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B43C09F-4CF1-4BA2-9832-3969752F0C29}"/>
              </a:ext>
            </a:extLst>
          </p:cNvPr>
          <p:cNvSpPr txBox="1"/>
          <p:nvPr/>
        </p:nvSpPr>
        <p:spPr>
          <a:xfrm>
            <a:off x="1425588" y="2189469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19.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BD26B63-A3E4-4186-8944-DE77C5AADC6A}"/>
              </a:ext>
            </a:extLst>
          </p:cNvPr>
          <p:cNvCxnSpPr>
            <a:cxnSpLocks/>
          </p:cNvCxnSpPr>
          <p:nvPr/>
        </p:nvCxnSpPr>
        <p:spPr>
          <a:xfrm flipH="1" flipV="1">
            <a:off x="5770355" y="1874999"/>
            <a:ext cx="452728" cy="392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212F4E7-20DA-471F-A86B-C9DACC1E8C0F}"/>
              </a:ext>
            </a:extLst>
          </p:cNvPr>
          <p:cNvSpPr txBox="1"/>
          <p:nvPr/>
        </p:nvSpPr>
        <p:spPr>
          <a:xfrm>
            <a:off x="5474802" y="1641251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17.</a:t>
            </a:r>
          </a:p>
        </p:txBody>
      </p:sp>
    </p:spTree>
    <p:extLst>
      <p:ext uri="{BB962C8B-B14F-4D97-AF65-F5344CB8AC3E}">
        <p14:creationId xmlns:p14="http://schemas.microsoft.com/office/powerpoint/2010/main" val="40549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8F2115-5D18-44C9-837A-E31BF63F52B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7" t="34510" r="12929" b="35301"/>
          <a:stretch/>
        </p:blipFill>
        <p:spPr>
          <a:xfrm>
            <a:off x="149463" y="992787"/>
            <a:ext cx="11559151" cy="488495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AF5AC840-F4D0-415F-9B43-13FEB21FC9E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49" t="21223" r="50493" b="71769"/>
          <a:stretch/>
        </p:blipFill>
        <p:spPr>
          <a:xfrm>
            <a:off x="4427129" y="2379186"/>
            <a:ext cx="849876" cy="713276"/>
          </a:xfrm>
          <a:prstGeom prst="rect">
            <a:avLst/>
          </a:prstGeom>
        </p:spPr>
      </p:pic>
      <p:cxnSp>
        <p:nvCxnSpPr>
          <p:cNvPr id="7" name="Straight Connector 6"/>
          <p:cNvCxnSpPr>
            <a:cxnSpLocks/>
          </p:cNvCxnSpPr>
          <p:nvPr/>
        </p:nvCxnSpPr>
        <p:spPr>
          <a:xfrm flipH="1">
            <a:off x="4396977" y="2006038"/>
            <a:ext cx="1405654" cy="270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 flipH="1">
            <a:off x="5320124" y="2378391"/>
            <a:ext cx="615178" cy="9257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2493" y="2429910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1.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H="1" flipV="1">
            <a:off x="1804990" y="2587214"/>
            <a:ext cx="245183" cy="138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 flipH="1">
            <a:off x="1804990" y="2443255"/>
            <a:ext cx="340835" cy="143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 flipH="1">
            <a:off x="2383371" y="2443255"/>
            <a:ext cx="372261" cy="77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 flipV="1">
            <a:off x="2585120" y="2445674"/>
            <a:ext cx="165796" cy="1602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 flipH="1" flipV="1">
            <a:off x="2871120" y="2429910"/>
            <a:ext cx="378316" cy="336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 flipH="1" flipV="1">
            <a:off x="2875334" y="2429910"/>
            <a:ext cx="264021" cy="125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32761" y="222697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2.</a:t>
            </a: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3147683" y="2463882"/>
            <a:ext cx="163013" cy="162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82699" y="210243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3.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608789" y="2334812"/>
            <a:ext cx="80566" cy="95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9637" y="2542209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4.</a:t>
            </a:r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 flipH="1" flipV="1">
            <a:off x="3714159" y="2608520"/>
            <a:ext cx="150710" cy="875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97863" y="2321376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5.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52618" y="2366700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9.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67755" y="2842495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8.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73463" y="2497246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6.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76334" y="3050511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7.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4928051" y="2513101"/>
            <a:ext cx="140170" cy="1133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 flipV="1">
            <a:off x="5194790" y="2725710"/>
            <a:ext cx="16919" cy="99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 flipH="1" flipV="1">
            <a:off x="5116191" y="2996383"/>
            <a:ext cx="51848" cy="171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 flipV="1">
            <a:off x="4577674" y="2863429"/>
            <a:ext cx="395719" cy="150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4578019" y="2577542"/>
            <a:ext cx="273086" cy="207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30044" y="166062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10.</a:t>
            </a:r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 flipH="1" flipV="1">
            <a:off x="6033478" y="1900546"/>
            <a:ext cx="295400" cy="240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859127" y="2300933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11/18.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09541" y="2766458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12.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711859" y="312122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13.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506" y="349836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14.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836134" y="4534289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15.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59432" y="4932279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16.</a:t>
            </a:r>
          </a:p>
        </p:txBody>
      </p:sp>
      <p:cxnSp>
        <p:nvCxnSpPr>
          <p:cNvPr id="40" name="Straight Connector 39"/>
          <p:cNvCxnSpPr>
            <a:cxnSpLocks/>
          </p:cNvCxnSpPr>
          <p:nvPr/>
        </p:nvCxnSpPr>
        <p:spPr>
          <a:xfrm flipH="1" flipV="1">
            <a:off x="9201790" y="2557176"/>
            <a:ext cx="391609" cy="974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</p:cNvCxnSpPr>
          <p:nvPr/>
        </p:nvCxnSpPr>
        <p:spPr>
          <a:xfrm flipH="1" flipV="1">
            <a:off x="10235184" y="2841264"/>
            <a:ext cx="155206" cy="86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>
          <a:xfrm flipH="1" flipV="1">
            <a:off x="9593399" y="3204399"/>
            <a:ext cx="219272" cy="70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>
          <a:xfrm flipH="1">
            <a:off x="9231564" y="3746542"/>
            <a:ext cx="186088" cy="119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0778983" y="4688177"/>
            <a:ext cx="155873" cy="73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10721833" y="4972101"/>
            <a:ext cx="114301" cy="114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396977" y="2282215"/>
            <a:ext cx="917905" cy="1021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TextBox 51"/>
          <p:cNvSpPr txBox="1"/>
          <p:nvPr/>
        </p:nvSpPr>
        <p:spPr>
          <a:xfrm>
            <a:off x="2667543" y="2282215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1.</a:t>
            </a:r>
          </a:p>
        </p:txBody>
      </p:sp>
      <p:cxnSp>
        <p:nvCxnSpPr>
          <p:cNvPr id="59" name="Straight Connector 58"/>
          <p:cNvCxnSpPr>
            <a:cxnSpLocks/>
          </p:cNvCxnSpPr>
          <p:nvPr/>
        </p:nvCxnSpPr>
        <p:spPr>
          <a:xfrm flipH="1" flipV="1">
            <a:off x="1810284" y="2583910"/>
            <a:ext cx="736513" cy="164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9B2B397-9782-4277-97B7-5813BE5D6242}"/>
              </a:ext>
            </a:extLst>
          </p:cNvPr>
          <p:cNvCxnSpPr>
            <a:cxnSpLocks/>
          </p:cNvCxnSpPr>
          <p:nvPr/>
        </p:nvCxnSpPr>
        <p:spPr>
          <a:xfrm flipH="1" flipV="1">
            <a:off x="1720514" y="2353490"/>
            <a:ext cx="331269" cy="47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B43C09F-4CF1-4BA2-9832-3969752F0C29}"/>
              </a:ext>
            </a:extLst>
          </p:cNvPr>
          <p:cNvSpPr txBox="1"/>
          <p:nvPr/>
        </p:nvSpPr>
        <p:spPr>
          <a:xfrm>
            <a:off x="1425588" y="2189469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19.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BD26B63-A3E4-4186-8944-DE77C5AADC6A}"/>
              </a:ext>
            </a:extLst>
          </p:cNvPr>
          <p:cNvCxnSpPr>
            <a:cxnSpLocks/>
          </p:cNvCxnSpPr>
          <p:nvPr/>
        </p:nvCxnSpPr>
        <p:spPr>
          <a:xfrm flipH="1" flipV="1">
            <a:off x="5727615" y="1878179"/>
            <a:ext cx="453563" cy="398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212F4E7-20DA-471F-A86B-C9DACC1E8C0F}"/>
              </a:ext>
            </a:extLst>
          </p:cNvPr>
          <p:cNvSpPr txBox="1"/>
          <p:nvPr/>
        </p:nvSpPr>
        <p:spPr>
          <a:xfrm>
            <a:off x="5474802" y="1641251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17.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B6B45A-777A-4CB5-A262-5C74C5D5D269}"/>
              </a:ext>
            </a:extLst>
          </p:cNvPr>
          <p:cNvSpPr txBox="1"/>
          <p:nvPr/>
        </p:nvSpPr>
        <p:spPr>
          <a:xfrm>
            <a:off x="1297345" y="198181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20.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1C2CBBF-8068-4338-B627-42C6C075A79A}"/>
              </a:ext>
            </a:extLst>
          </p:cNvPr>
          <p:cNvCxnSpPr>
            <a:cxnSpLocks/>
          </p:cNvCxnSpPr>
          <p:nvPr/>
        </p:nvCxnSpPr>
        <p:spPr>
          <a:xfrm flipH="1" flipV="1">
            <a:off x="1620256" y="2149191"/>
            <a:ext cx="345867" cy="157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FAE3991-4325-4780-874D-00C59CDAD84F}"/>
              </a:ext>
            </a:extLst>
          </p:cNvPr>
          <p:cNvSpPr txBox="1"/>
          <p:nvPr/>
        </p:nvSpPr>
        <p:spPr>
          <a:xfrm>
            <a:off x="2681287" y="2607664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22.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8CC1DC-D80F-4012-B286-DCFC614D1B2B}"/>
              </a:ext>
            </a:extLst>
          </p:cNvPr>
          <p:cNvCxnSpPr>
            <a:cxnSpLocks/>
          </p:cNvCxnSpPr>
          <p:nvPr/>
        </p:nvCxnSpPr>
        <p:spPr>
          <a:xfrm>
            <a:off x="2608219" y="2666082"/>
            <a:ext cx="170611" cy="100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C577A0F-5BD2-43B2-8DCD-4CA0BCF26553}"/>
              </a:ext>
            </a:extLst>
          </p:cNvPr>
          <p:cNvSpPr txBox="1"/>
          <p:nvPr/>
        </p:nvSpPr>
        <p:spPr>
          <a:xfrm>
            <a:off x="3542667" y="267447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21.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CE2858E-487B-4032-A231-A904645E2D9E}"/>
              </a:ext>
            </a:extLst>
          </p:cNvPr>
          <p:cNvCxnSpPr/>
          <p:nvPr/>
        </p:nvCxnSpPr>
        <p:spPr>
          <a:xfrm flipH="1" flipV="1">
            <a:off x="3503937" y="2674044"/>
            <a:ext cx="122279" cy="139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35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28ECB4-A6E2-445B-A13B-1EC5DFA00C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0" t="34318" r="12797" b="35144"/>
          <a:stretch/>
        </p:blipFill>
        <p:spPr>
          <a:xfrm>
            <a:off x="234950" y="967122"/>
            <a:ext cx="11410950" cy="48852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AF5AC840-F4D0-415F-9B43-13FEB21FC9E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49" t="21223" r="50493" b="71769"/>
          <a:stretch/>
        </p:blipFill>
        <p:spPr>
          <a:xfrm>
            <a:off x="4427129" y="2379186"/>
            <a:ext cx="849876" cy="713276"/>
          </a:xfrm>
          <a:prstGeom prst="rect">
            <a:avLst/>
          </a:prstGeom>
        </p:spPr>
      </p:pic>
      <p:cxnSp>
        <p:nvCxnSpPr>
          <p:cNvPr id="7" name="Straight Connector 6"/>
          <p:cNvCxnSpPr>
            <a:cxnSpLocks/>
          </p:cNvCxnSpPr>
          <p:nvPr/>
        </p:nvCxnSpPr>
        <p:spPr>
          <a:xfrm flipH="1">
            <a:off x="4396977" y="2006038"/>
            <a:ext cx="1405654" cy="270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 flipH="1">
            <a:off x="5320124" y="2378391"/>
            <a:ext cx="615178" cy="9257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2493" y="2429910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1.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H="1" flipV="1">
            <a:off x="1804990" y="2587214"/>
            <a:ext cx="245183" cy="138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 flipH="1">
            <a:off x="1804990" y="2443255"/>
            <a:ext cx="340835" cy="143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 flipH="1">
            <a:off x="2383371" y="2443255"/>
            <a:ext cx="372261" cy="77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 flipV="1">
            <a:off x="2585120" y="2445674"/>
            <a:ext cx="165796" cy="1602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 flipH="1" flipV="1">
            <a:off x="2871120" y="2429910"/>
            <a:ext cx="378316" cy="336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 flipH="1" flipV="1">
            <a:off x="2875334" y="2429910"/>
            <a:ext cx="264021" cy="125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32761" y="222697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2.</a:t>
            </a: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3147683" y="2463882"/>
            <a:ext cx="163013" cy="162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82699" y="210243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3.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608789" y="2334812"/>
            <a:ext cx="80566" cy="95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9637" y="2542209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4.</a:t>
            </a:r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 flipH="1" flipV="1">
            <a:off x="3689355" y="2583910"/>
            <a:ext cx="175514" cy="112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97863" y="2321376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5.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52618" y="2366700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9.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67755" y="2842495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8.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73463" y="2497246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6.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76334" y="3050511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7.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4928051" y="2513101"/>
            <a:ext cx="140170" cy="1133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 flipV="1">
            <a:off x="5194790" y="2725710"/>
            <a:ext cx="16919" cy="99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 flipH="1" flipV="1">
            <a:off x="5116191" y="2996383"/>
            <a:ext cx="51848" cy="171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 flipV="1">
            <a:off x="4577674" y="2863429"/>
            <a:ext cx="395719" cy="150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4578019" y="2577542"/>
            <a:ext cx="273086" cy="207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30044" y="166062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10.</a:t>
            </a:r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 flipH="1" flipV="1">
            <a:off x="6033478" y="1900546"/>
            <a:ext cx="295400" cy="240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859127" y="2300933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11/18.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09541" y="2766458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12.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711859" y="312122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13.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506" y="349836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14.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836134" y="4534289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15.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59432" y="4932279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16.</a:t>
            </a:r>
          </a:p>
        </p:txBody>
      </p:sp>
      <p:cxnSp>
        <p:nvCxnSpPr>
          <p:cNvPr id="40" name="Straight Connector 39"/>
          <p:cNvCxnSpPr>
            <a:cxnSpLocks/>
          </p:cNvCxnSpPr>
          <p:nvPr/>
        </p:nvCxnSpPr>
        <p:spPr>
          <a:xfrm flipH="1" flipV="1">
            <a:off x="9201791" y="2557177"/>
            <a:ext cx="321300" cy="79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</p:cNvCxnSpPr>
          <p:nvPr/>
        </p:nvCxnSpPr>
        <p:spPr>
          <a:xfrm flipH="1" flipV="1">
            <a:off x="10124151" y="2805023"/>
            <a:ext cx="266239" cy="122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>
          <a:xfrm flipH="1" flipV="1">
            <a:off x="9523091" y="3194050"/>
            <a:ext cx="289580" cy="81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>
          <a:xfrm flipH="1">
            <a:off x="9176353" y="3717967"/>
            <a:ext cx="186088" cy="119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</p:cNvCxnSpPr>
          <p:nvPr/>
        </p:nvCxnSpPr>
        <p:spPr>
          <a:xfrm flipH="1">
            <a:off x="10721833" y="4688177"/>
            <a:ext cx="217793" cy="48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</p:cNvCxnSpPr>
          <p:nvPr/>
        </p:nvCxnSpPr>
        <p:spPr>
          <a:xfrm flipH="1" flipV="1">
            <a:off x="10664825" y="4959239"/>
            <a:ext cx="192892" cy="141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396977" y="2282215"/>
            <a:ext cx="917905" cy="1021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TextBox 51"/>
          <p:cNvSpPr txBox="1"/>
          <p:nvPr/>
        </p:nvSpPr>
        <p:spPr>
          <a:xfrm>
            <a:off x="2667543" y="2282215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1.</a:t>
            </a:r>
          </a:p>
        </p:txBody>
      </p:sp>
      <p:cxnSp>
        <p:nvCxnSpPr>
          <p:cNvPr id="59" name="Straight Connector 58"/>
          <p:cNvCxnSpPr>
            <a:cxnSpLocks/>
          </p:cNvCxnSpPr>
          <p:nvPr/>
        </p:nvCxnSpPr>
        <p:spPr>
          <a:xfrm flipH="1" flipV="1">
            <a:off x="1810284" y="2583910"/>
            <a:ext cx="736513" cy="164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9B2B397-9782-4277-97B7-5813BE5D6242}"/>
              </a:ext>
            </a:extLst>
          </p:cNvPr>
          <p:cNvCxnSpPr>
            <a:cxnSpLocks/>
          </p:cNvCxnSpPr>
          <p:nvPr/>
        </p:nvCxnSpPr>
        <p:spPr>
          <a:xfrm flipH="1" flipV="1">
            <a:off x="1720514" y="2353490"/>
            <a:ext cx="331269" cy="47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B43C09F-4CF1-4BA2-9832-3969752F0C29}"/>
              </a:ext>
            </a:extLst>
          </p:cNvPr>
          <p:cNvSpPr txBox="1"/>
          <p:nvPr/>
        </p:nvSpPr>
        <p:spPr>
          <a:xfrm>
            <a:off x="1425588" y="2189469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19.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BD26B63-A3E4-4186-8944-DE77C5AADC6A}"/>
              </a:ext>
            </a:extLst>
          </p:cNvPr>
          <p:cNvCxnSpPr>
            <a:cxnSpLocks/>
          </p:cNvCxnSpPr>
          <p:nvPr/>
        </p:nvCxnSpPr>
        <p:spPr>
          <a:xfrm flipH="1" flipV="1">
            <a:off x="5727615" y="1878179"/>
            <a:ext cx="453563" cy="398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212F4E7-20DA-471F-A86B-C9DACC1E8C0F}"/>
              </a:ext>
            </a:extLst>
          </p:cNvPr>
          <p:cNvSpPr txBox="1"/>
          <p:nvPr/>
        </p:nvSpPr>
        <p:spPr>
          <a:xfrm>
            <a:off x="5474802" y="1641251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17.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B6B45A-777A-4CB5-A262-5C74C5D5D269}"/>
              </a:ext>
            </a:extLst>
          </p:cNvPr>
          <p:cNvSpPr txBox="1"/>
          <p:nvPr/>
        </p:nvSpPr>
        <p:spPr>
          <a:xfrm>
            <a:off x="1297345" y="198181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20.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1C2CBBF-8068-4338-B627-42C6C075A79A}"/>
              </a:ext>
            </a:extLst>
          </p:cNvPr>
          <p:cNvCxnSpPr>
            <a:cxnSpLocks/>
          </p:cNvCxnSpPr>
          <p:nvPr/>
        </p:nvCxnSpPr>
        <p:spPr>
          <a:xfrm flipH="1" flipV="1">
            <a:off x="1620256" y="2149191"/>
            <a:ext cx="345867" cy="157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FAE3991-4325-4780-874D-00C59CDAD84F}"/>
              </a:ext>
            </a:extLst>
          </p:cNvPr>
          <p:cNvSpPr txBox="1"/>
          <p:nvPr/>
        </p:nvSpPr>
        <p:spPr>
          <a:xfrm>
            <a:off x="2681287" y="2607664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22.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8CC1DC-D80F-4012-B286-DCFC614D1B2B}"/>
              </a:ext>
            </a:extLst>
          </p:cNvPr>
          <p:cNvCxnSpPr>
            <a:cxnSpLocks/>
          </p:cNvCxnSpPr>
          <p:nvPr/>
        </p:nvCxnSpPr>
        <p:spPr>
          <a:xfrm>
            <a:off x="2608219" y="2666082"/>
            <a:ext cx="170611" cy="100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C577A0F-5BD2-43B2-8DCD-4CA0BCF26553}"/>
              </a:ext>
            </a:extLst>
          </p:cNvPr>
          <p:cNvSpPr txBox="1"/>
          <p:nvPr/>
        </p:nvSpPr>
        <p:spPr>
          <a:xfrm>
            <a:off x="3542667" y="267447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21.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CE2858E-487B-4032-A231-A904645E2D9E}"/>
              </a:ext>
            </a:extLst>
          </p:cNvPr>
          <p:cNvCxnSpPr/>
          <p:nvPr/>
        </p:nvCxnSpPr>
        <p:spPr>
          <a:xfrm flipH="1" flipV="1">
            <a:off x="3503937" y="2674044"/>
            <a:ext cx="122279" cy="139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79E25CB-B824-4AED-9EBA-987227F949A5}"/>
              </a:ext>
            </a:extLst>
          </p:cNvPr>
          <p:cNvCxnSpPr>
            <a:cxnSpLocks/>
          </p:cNvCxnSpPr>
          <p:nvPr/>
        </p:nvCxnSpPr>
        <p:spPr>
          <a:xfrm flipH="1" flipV="1">
            <a:off x="6185233" y="1570402"/>
            <a:ext cx="453563" cy="398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2814756-CDF8-43A8-8A5D-98A5077471EF}"/>
              </a:ext>
            </a:extLst>
          </p:cNvPr>
          <p:cNvSpPr txBox="1"/>
          <p:nvPr/>
        </p:nvSpPr>
        <p:spPr>
          <a:xfrm>
            <a:off x="5932420" y="1333474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23.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8E3C5D7-B64F-46C2-A0C2-35BF0BDD23FF}"/>
              </a:ext>
            </a:extLst>
          </p:cNvPr>
          <p:cNvSpPr txBox="1"/>
          <p:nvPr/>
        </p:nvSpPr>
        <p:spPr>
          <a:xfrm>
            <a:off x="9916316" y="2846321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24.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ED13BBC-F276-44F6-A62F-0AE7C37A149C}"/>
              </a:ext>
            </a:extLst>
          </p:cNvPr>
          <p:cNvCxnSpPr>
            <a:cxnSpLocks/>
          </p:cNvCxnSpPr>
          <p:nvPr/>
        </p:nvCxnSpPr>
        <p:spPr>
          <a:xfrm flipH="1" flipV="1">
            <a:off x="9727548" y="2919148"/>
            <a:ext cx="289580" cy="81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033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130</Words>
  <Application>Microsoft Office PowerPoint</Application>
  <PresentationFormat>Widescreen</PresentationFormat>
  <Paragraphs>65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CSIRO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Holowko, Maciej (L&amp;W, Eveleigh ATP)</dc:creator>
  <cp:lastModifiedBy>Holowko, Maciej (L&amp;W, Eveleigh)</cp:lastModifiedBy>
  <cp:revision>24</cp:revision>
  <dcterms:created xsi:type="dcterms:W3CDTF">2019-04-04T01:03:59Z</dcterms:created>
  <dcterms:modified xsi:type="dcterms:W3CDTF">2019-11-24T21:59:09Z</dcterms:modified>
</cp:coreProperties>
</file>