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BFF5-D4DC-784A-89E4-C83D4D7BC50E}" type="datetimeFigureOut">
              <a:rPr lang="en-US" smtClean="0"/>
              <a:t>10/6/11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BBB2-34A2-0E48-9E52-6D5DBBC5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0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BFF5-D4DC-784A-89E4-C83D4D7BC50E}" type="datetimeFigureOut">
              <a:rPr lang="en-US" smtClean="0"/>
              <a:t>10/6/11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BBB2-34A2-0E48-9E52-6D5DBBC5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1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BFF5-D4DC-784A-89E4-C83D4D7BC50E}" type="datetimeFigureOut">
              <a:rPr lang="en-US" smtClean="0"/>
              <a:t>10/6/11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BBB2-34A2-0E48-9E52-6D5DBBC5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BFF5-D4DC-784A-89E4-C83D4D7BC50E}" type="datetimeFigureOut">
              <a:rPr lang="en-US" smtClean="0"/>
              <a:t>10/6/11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BBB2-34A2-0E48-9E52-6D5DBBC5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6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BFF5-D4DC-784A-89E4-C83D4D7BC50E}" type="datetimeFigureOut">
              <a:rPr lang="en-US" smtClean="0"/>
              <a:t>10/6/11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BBB2-34A2-0E48-9E52-6D5DBBC5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4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BFF5-D4DC-784A-89E4-C83D4D7BC50E}" type="datetimeFigureOut">
              <a:rPr lang="en-US" smtClean="0"/>
              <a:t>10/6/11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BBB2-34A2-0E48-9E52-6D5DBBC5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BFF5-D4DC-784A-89E4-C83D4D7BC50E}" type="datetimeFigureOut">
              <a:rPr lang="en-US" smtClean="0"/>
              <a:t>10/6/11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BBB2-34A2-0E48-9E52-6D5DBBC5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9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BFF5-D4DC-784A-89E4-C83D4D7BC50E}" type="datetimeFigureOut">
              <a:rPr lang="en-US" smtClean="0"/>
              <a:t>10/6/11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BBB2-34A2-0E48-9E52-6D5DBBC5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5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BFF5-D4DC-784A-89E4-C83D4D7BC50E}" type="datetimeFigureOut">
              <a:rPr lang="en-US" smtClean="0"/>
              <a:t>10/6/11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BBB2-34A2-0E48-9E52-6D5DBBC5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BFF5-D4DC-784A-89E4-C83D4D7BC50E}" type="datetimeFigureOut">
              <a:rPr lang="en-US" smtClean="0"/>
              <a:t>10/6/11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BBB2-34A2-0E48-9E52-6D5DBBC5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3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BFF5-D4DC-784A-89E4-C83D4D7BC50E}" type="datetimeFigureOut">
              <a:rPr lang="en-US" smtClean="0"/>
              <a:t>10/6/11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BBB2-34A2-0E48-9E52-6D5DBBC5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3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5BFF5-D4DC-784A-89E4-C83D4D7BC50E}" type="datetimeFigureOut">
              <a:rPr lang="en-US" smtClean="0"/>
              <a:t>10/6/11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CBBB2-34A2-0E48-9E52-6D5DBBC5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8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eoshake/passw3rd_java" TargetMode="External"/><Relationship Id="rId4" Type="http://schemas.openxmlformats.org/officeDocument/2006/relationships/hyperlink" Target="http://rubygems.org/gems/passw3rd" TargetMode="External"/><Relationship Id="rId5" Type="http://schemas.openxmlformats.org/officeDocument/2006/relationships/hyperlink" Target="https://www.owasp.org/index.php/OWASP_Passw3rd_Project%23tab=Project_Abou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reoshake/passw3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Passw3rd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Neil Matatall</a:t>
            </a:r>
          </a:p>
          <a:p>
            <a:pPr algn="r"/>
            <a:r>
              <a:rPr lang="en-US" dirty="0" smtClean="0"/>
              <a:t>@</a:t>
            </a:r>
            <a:r>
              <a:rPr lang="en-US" dirty="0" err="1" smtClean="0"/>
              <a:t>nilematotle</a:t>
            </a:r>
            <a:endParaRPr lang="en-US" dirty="0" smtClean="0"/>
          </a:p>
          <a:p>
            <a:pPr algn="r"/>
            <a:r>
              <a:rPr lang="en-US" dirty="0" err="1" smtClean="0"/>
              <a:t>oreoshake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0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Cross-platform, cross-language password management for applications</a:t>
            </a:r>
          </a:p>
          <a:p>
            <a:r>
              <a:rPr lang="en-US" dirty="0" smtClean="0"/>
              <a:t>Keeps passwords out of code and configuration files, but keeps them </a:t>
            </a:r>
            <a:r>
              <a:rPr lang="en-US" dirty="0" smtClean="0"/>
              <a:t>in encrypted files that can be checked into version </a:t>
            </a:r>
            <a:r>
              <a:rPr lang="en-US" dirty="0" smtClean="0"/>
              <a:t>control</a:t>
            </a:r>
          </a:p>
          <a:p>
            <a:r>
              <a:rPr lang="en-US" dirty="0" smtClean="0"/>
              <a:t>Keys for </a:t>
            </a:r>
            <a:r>
              <a:rPr lang="en-US" dirty="0" err="1" smtClean="0"/>
              <a:t>dev</a:t>
            </a:r>
            <a:r>
              <a:rPr lang="en-US" dirty="0" smtClean="0"/>
              <a:t>/test can be checked in, but prod keys must be protected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56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 me the run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 keys: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passw3rd –g &lt;-k path&gt;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generated keys in /Users/</a:t>
            </a:r>
            <a:r>
              <a:rPr lang="en-US" sz="1600" dirty="0" err="1" smtClean="0">
                <a:latin typeface="Courier"/>
                <a:cs typeface="Courier"/>
              </a:rPr>
              <a:t>neil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(creates .passw3rd-encryptionIV and .passw3rd-encryptionKey)</a:t>
            </a:r>
          </a:p>
          <a:p>
            <a:r>
              <a:rPr lang="en-US" dirty="0" smtClean="0"/>
              <a:t>Create a password file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$ passw3rd –e </a:t>
            </a:r>
            <a:r>
              <a:rPr lang="en-US" sz="1600" dirty="0" err="1" smtClean="0">
                <a:latin typeface="Courier"/>
                <a:cs typeface="Courier"/>
              </a:rPr>
              <a:t>file_name</a:t>
            </a:r>
            <a:r>
              <a:rPr lang="en-US" sz="1600" dirty="0" smtClean="0">
                <a:latin typeface="Courier"/>
                <a:cs typeface="Courier"/>
              </a:rPr>
              <a:t> &lt;-p path&gt; &lt;-k path&gt;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Enter the password: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Wrote password to /Users/</a:t>
            </a:r>
            <a:r>
              <a:rPr lang="en-US" sz="1600" dirty="0" err="1" smtClean="0">
                <a:latin typeface="Courier"/>
                <a:cs typeface="Courier"/>
              </a:rPr>
              <a:t>neil</a:t>
            </a:r>
            <a:r>
              <a:rPr lang="en-US" sz="1600" dirty="0" smtClean="0">
                <a:latin typeface="Courier"/>
                <a:cs typeface="Courier"/>
              </a:rPr>
              <a:t>/</a:t>
            </a:r>
            <a:r>
              <a:rPr lang="en-US" sz="1600" dirty="0" err="1" smtClean="0">
                <a:latin typeface="Courier"/>
                <a:cs typeface="Courier"/>
              </a:rPr>
              <a:t>file_name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dirty="0" smtClean="0"/>
              <a:t>Verify the password can be retrieved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$ passw3rd –d </a:t>
            </a:r>
            <a:r>
              <a:rPr lang="en-US" sz="1600" dirty="0" err="1" smtClean="0">
                <a:latin typeface="Courier"/>
                <a:cs typeface="Courier"/>
              </a:rPr>
              <a:t>file_name</a:t>
            </a:r>
            <a:r>
              <a:rPr lang="en-US" sz="1600" dirty="0" smtClean="0">
                <a:latin typeface="Courier"/>
                <a:cs typeface="Courier"/>
              </a:rPr>
              <a:t> &lt;-p path&gt; &lt;-k path&gt;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The password is: </a:t>
            </a:r>
            <a:r>
              <a:rPr lang="en-US" sz="1600" dirty="0" err="1" smtClean="0">
                <a:latin typeface="Courier"/>
                <a:cs typeface="Courier"/>
              </a:rPr>
              <a:t>asdf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516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4149" b="41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89636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3: Profit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a password rotation?</a:t>
            </a:r>
          </a:p>
          <a:p>
            <a:pPr lvl="1"/>
            <a:r>
              <a:rPr lang="en-US" dirty="0" smtClean="0"/>
              <a:t>Fine, just create a new password file for the affected accounts</a:t>
            </a:r>
          </a:p>
          <a:p>
            <a:r>
              <a:rPr lang="en-US" dirty="0" smtClean="0"/>
              <a:t>Need a new server?</a:t>
            </a:r>
          </a:p>
          <a:p>
            <a:pPr lvl="1"/>
            <a:r>
              <a:rPr lang="en-US" dirty="0" smtClean="0"/>
              <a:t>Just make the keys part of your build script</a:t>
            </a:r>
          </a:p>
          <a:p>
            <a:r>
              <a:rPr lang="en-US" dirty="0" smtClean="0"/>
              <a:t>Need to rotate your key?</a:t>
            </a:r>
          </a:p>
          <a:p>
            <a:pPr lvl="1"/>
            <a:r>
              <a:rPr lang="en-US" dirty="0" smtClean="0"/>
              <a:t>Trivial, decrypt with the old, encrypt with the new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00" y="4876800"/>
            <a:ext cx="1016000" cy="1524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682509" y="5292652"/>
            <a:ext cx="4137108" cy="911275"/>
            <a:chOff x="1537206" y="5204337"/>
            <a:chExt cx="4137108" cy="911275"/>
          </a:xfrm>
        </p:grpSpPr>
        <p:sp>
          <p:nvSpPr>
            <p:cNvPr id="5" name="Left Bracket 4"/>
            <p:cNvSpPr/>
            <p:nvPr/>
          </p:nvSpPr>
          <p:spPr>
            <a:xfrm>
              <a:off x="1537206" y="5292652"/>
              <a:ext cx="304800" cy="822960"/>
            </a:xfrm>
            <a:prstGeom prst="leftBracket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ight Bracket 5"/>
            <p:cNvSpPr/>
            <p:nvPr/>
          </p:nvSpPr>
          <p:spPr>
            <a:xfrm>
              <a:off x="5369514" y="5204337"/>
              <a:ext cx="304800" cy="822960"/>
            </a:xfrm>
            <a:prstGeom prst="rightBracket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37206" y="5380966"/>
              <a:ext cx="41371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Wait, hold on a second you can’t change… </a:t>
              </a:r>
            </a:p>
            <a:p>
              <a:r>
                <a:rPr lang="en-US" dirty="0" smtClean="0"/>
                <a:t>oh yeah that sounds like a good idea…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3505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https://github.com/oreoshake/passw3rd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https://github.com/oreoshake/passw3rd_java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http://rubygems.org/gems/passw3rd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https://www.owasp.org/index.php/OWASP_Passw3rd_Project#tab=Project_About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47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275</Words>
  <Application>Microsoft Macintosh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Passw3rd</vt:lpstr>
      <vt:lpstr>What is it?</vt:lpstr>
      <vt:lpstr>Give me the run down</vt:lpstr>
      <vt:lpstr>Business model</vt:lpstr>
      <vt:lpstr>Phase 3: Profit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Passw3rd</dc:title>
  <dc:creator>Neil Matatall</dc:creator>
  <cp:lastModifiedBy>Neil Matatall</cp:lastModifiedBy>
  <cp:revision>1</cp:revision>
  <dcterms:created xsi:type="dcterms:W3CDTF">2011-10-06T17:24:04Z</dcterms:created>
  <dcterms:modified xsi:type="dcterms:W3CDTF">2011-10-06T17:36:50Z</dcterms:modified>
</cp:coreProperties>
</file>