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9"/>
    <p:sldId id="259" r:id="rId10"/>
    <p:sldId id="260" r:id="rId11"/>
    <p:sldId id="261" r:id="rId12"/>
    <p:sldId id="262" r:id="rId13"/>
  </p:sldIdLst>
  <p:sldSz cx="10058400" cy="7772400"/>
  <p:notesSz cx="6858000" cy="9144000"/>
  <p:custDataLst>
    <p:tags r:id="rId4"/>
  </p:custDataLst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31" y="53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slide" Target="slides/slide2.xml"/>
<Relationship Id="rId7" Type="http://schemas.openxmlformats.org/officeDocument/2006/relationships/theme" Target="theme/theme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tags" Target="tags/tag1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100584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02920" y="1120140"/>
            <a:ext cx="9052560" cy="4978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1360" y="0"/>
            <a:ext cx="10069760" cy="7772400"/>
            <a:chOff x="1304951" y="914400"/>
            <a:chExt cx="6534097" cy="4526280"/>
          </a:xfrm>
        </p:grpSpPr>
        <p:sp>
          <p:nvSpPr>
            <p:cNvPr id="3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noFill/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gdLst/>
              <a:ahLst/>
              <a:cxnLst/>
              <a:rect l="0" t="0" r="0" b="0"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gdLst/>
              <a:ahLst/>
              <a:cxnLst/>
              <a:rect l="0" t="0" r="0" b="0"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gdLst/>
              <a:ahLst/>
              <a:cxnLst/>
              <a:rect l="0" t="0" r="0" b="0"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gdLst/>
              <a:ahLst/>
              <a:cxnLst/>
              <a:rect l="0" t="0" r="0" b="0"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gdLst/>
              <a:ahLst/>
              <a:cxnLst/>
              <a:rect l="0" t="0" r="0" b="0"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gdLst/>
              <a:ahLst/>
              <a:cxnLst/>
              <a:rect l="0" t="0" r="0" b="0"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gdLst/>
              <a:ahLst/>
              <a:cxnLst/>
              <a:rect l="0" t="0" r="0" b="0"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gdLst/>
              <a:ahLst/>
              <a:cxnLst/>
              <a:rect l="0" t="0" r="0" b="0"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gdLst/>
              <a:ahLst/>
              <a:cxnLst/>
              <a:rect l="0" t="0" r="0" b="0"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3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gdLst/>
              <a:ahLst/>
              <a:cxnLst/>
              <a:rect l="0" t="0" r="0" b="0"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4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gdLst/>
              <a:ahLst/>
              <a:cxnLst/>
              <a:rect l="0" t="0" r="0" b="0"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5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gdLst/>
              <a:ahLst/>
              <a:cxnLst/>
              <a:rect l="0" t="0" r="0" b="0"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6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gdLst/>
              <a:ahLst/>
              <a:cxnLst/>
              <a:rect l="0" t="0" r="0" b="0"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7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gdLst/>
              <a:ahLst/>
              <a:cxnLst/>
              <a:rect l="0" t="0" r="0" b="0"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8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gdLst/>
              <a:ahLst/>
              <a:cxnLst/>
              <a:rect l="0" t="0" r="0" b="0"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9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gdLst/>
              <a:ahLst/>
              <a:cxnLst/>
              <a:rect l="0" t="0" r="0" b="0"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0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gdLst/>
              <a:ahLst/>
              <a:cxnLst/>
              <a:rect l="0" t="0" r="0" b="0"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1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gdLst/>
              <a:ahLst/>
              <a:cxnLst/>
              <a:rect l="0" t="0" r="0" b="0"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2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gdLst/>
              <a:ahLst/>
              <a:cxnLst/>
              <a:rect l="0" t="0" r="0" b="0"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3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gdLst/>
              <a:ahLst/>
              <a:cxnLst/>
              <a:rect l="0" t="0" r="0" b="0"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4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gdLst/>
              <a:ahLst/>
              <a:cxnLst/>
              <a:rect l="0" t="0" r="0" b="0"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5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gdLst/>
              <a:ahLst/>
              <a:cxnLst/>
              <a:rect l="0" t="0" r="0" b="0"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6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gdLst/>
              <a:ahLst/>
              <a:cxnLst/>
              <a:rect l="0" t="0" r="0" b="0"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7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gdLst/>
              <a:ahLst/>
              <a:cxnLst/>
              <a:rect l="0" t="0" r="0" b="0"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8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gdLst/>
              <a:ahLst/>
              <a:cxnLst/>
              <a:rect l="0" t="0" r="0" b="0"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29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gdLst/>
              <a:ahLst/>
              <a:cxnLst/>
              <a:rect l="0" t="0" r="0" b="0"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0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gdLst/>
              <a:ahLst/>
              <a:cxnLst/>
              <a:rect l="0" t="0" r="0" b="0"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1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gdLst/>
              <a:ahLst/>
              <a:cxnLst/>
              <a:rect l="0" t="0" r="0" b="0"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2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gdLst/>
              <a:ahLst/>
              <a:cxnLst/>
              <a:rect l="0" t="0" r="0" b="0"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3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gdLst/>
              <a:ahLst/>
              <a:cxnLst/>
              <a:rect l="0" t="0" r="0" b="0"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4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gdLst/>
              <a:ahLst/>
              <a:cxnLst/>
              <a:rect l="0" t="0" r="0" b="0"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5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gdLst/>
              <a:ahLst/>
              <a:cxnLst/>
              <a:rect l="0" t="0" r="0" b="0"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6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gdLst/>
              <a:ahLst/>
              <a:cxnLst/>
              <a:rect l="0" t="0" r="0" b="0"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7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gdLst/>
              <a:ahLst/>
              <a:cxnLst/>
              <a:rect l="0" t="0" r="0" b="0"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8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gdLst/>
              <a:ahLst/>
              <a:cxnLst/>
              <a:rect l="0" t="0" r="0" b="0"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39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gdLst/>
              <a:ahLst/>
              <a:cxnLst/>
              <a:rect l="0" t="0" r="0" b="0"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0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gdLst/>
              <a:ahLst/>
              <a:cxnLst/>
              <a:rect l="0" t="0" r="0" b="0"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1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gdLst/>
              <a:ahLst/>
              <a:cxnLst/>
              <a:rect l="0" t="0" r="0" b="0"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2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gdLst/>
              <a:ahLst/>
              <a:cxnLst/>
              <a:rect l="0" t="0" r="0" b="0"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3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gdLst/>
              <a:ahLst/>
              <a:cxnLst/>
              <a:rect l="0" t="0" r="0" b="0"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4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gdLst/>
              <a:ahLst/>
              <a:cxnLst/>
              <a:rect l="0" t="0" r="0" b="0"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5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gdLst/>
              <a:ahLst/>
              <a:cxnLst/>
              <a:rect l="0" t="0" r="0" b="0"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6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gdLst/>
              <a:ahLst/>
              <a:cxnLst/>
              <a:rect l="0" t="0" r="0" b="0"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7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gdLst/>
              <a:ahLst/>
              <a:cxnLst/>
              <a:rect l="0" t="0" r="0" b="0"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8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gdLst/>
              <a:ahLst/>
              <a:cxnLst/>
              <a:rect l="0" t="0" r="0" b="0"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49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gdLst/>
              <a:ahLst/>
              <a:cxnLst/>
              <a:rect l="0" t="0" r="0" b="0"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0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gdLst/>
              <a:ahLst/>
              <a:cxnLst/>
              <a:rect l="0" t="0" r="0" b="0"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1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gdLst/>
              <a:ahLst/>
              <a:cxnLst/>
              <a:rect l="0" t="0" r="0" b="0"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2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gdLst/>
              <a:ahLst/>
              <a:cxnLst/>
              <a:rect l="0" t="0" r="0" b="0"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3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gdLst/>
              <a:ahLst/>
              <a:cxnLst/>
              <a:rect l="0" t="0" r="0" b="0"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4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gdLst/>
              <a:ahLst/>
              <a:cxnLst/>
              <a:rect l="0" t="0" r="0" b="0"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5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gdLst/>
              <a:ahLst/>
              <a:cxnLst/>
              <a:rect l="0" t="0" r="0" b="0"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6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gdLst/>
              <a:ahLst/>
              <a:cxnLst/>
              <a:rect l="0" t="0" r="0" b="0"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7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gdLst/>
              <a:ahLst/>
              <a:cxnLst/>
              <a:rect l="0" t="0" r="0" b="0"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8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gdLst/>
              <a:ahLst/>
              <a:cxnLst/>
              <a:rect l="0" t="0" r="0" b="0"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59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gdLst/>
              <a:ahLst/>
              <a:cxnLst/>
              <a:rect l="0" t="0" r="0" b="0"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0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gdLst/>
              <a:ahLst/>
              <a:cxnLst/>
              <a:rect l="0" t="0" r="0" b="0"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1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gdLst/>
              <a:ahLst/>
              <a:cxnLst/>
              <a:rect l="0" t="0" r="0" b="0"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2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gdLst/>
              <a:ahLst/>
              <a:cxnLst/>
              <a:rect l="0" t="0" r="0" b="0"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3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gdLst/>
              <a:ahLst/>
              <a:cxnLst/>
              <a:rect l="0" t="0" r="0" b="0"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4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gdLst/>
              <a:ahLst/>
              <a:cxnLst/>
              <a:rect l="0" t="0" r="0" b="0"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5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gdLst/>
              <a:ahLst/>
              <a:cxnLst/>
              <a:rect l="0" t="0" r="0" b="0"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6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gdLst/>
              <a:ahLst/>
              <a:cxnLst/>
              <a:rect l="0" t="0" r="0" b="0"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7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gdLst/>
              <a:ahLst/>
              <a:cxnLst/>
              <a:rect l="0" t="0" r="0" b="0"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8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gdLst/>
              <a:ahLst/>
              <a:cxnLst/>
              <a:rect l="0" t="0" r="0" b="0"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69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gdLst/>
              <a:ahLst/>
              <a:cxnLst/>
              <a:rect l="0" t="0" r="0" b="0"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0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gdLst/>
              <a:ahLst/>
              <a:cxnLst/>
              <a:rect l="0" t="0" r="0" b="0"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1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gdLst/>
              <a:ahLst/>
              <a:cxnLst/>
              <a:rect l="0" t="0" r="0" b="0"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2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gdLst/>
              <a:ahLst/>
              <a:cxnLst/>
              <a:rect l="0" t="0" r="0" b="0"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3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gdLst/>
              <a:ahLst/>
              <a:cxnLst/>
              <a:rect l="0" t="0" r="0" b="0"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4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gdLst/>
              <a:ahLst/>
              <a:cxnLst/>
              <a:rect l="0" t="0" r="0" b="0"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5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gdLst/>
              <a:ahLst/>
              <a:cxnLst/>
              <a:rect l="0" t="0" r="0" b="0"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6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gdLst/>
              <a:ahLst/>
              <a:cxnLst/>
              <a:rect l="0" t="0" r="0" b="0"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7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gdLst/>
              <a:ahLst/>
              <a:cxnLst/>
              <a:rect l="0" t="0" r="0" b="0"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8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gdLst/>
              <a:ahLst/>
              <a:cxnLst/>
              <a:rect l="0" t="0" r="0" b="0"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79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gdLst/>
              <a:ahLst/>
              <a:cxnLst/>
              <a:rect l="0" t="0" r="0" b="0"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0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gdLst/>
              <a:ahLst/>
              <a:cxnLst/>
              <a:rect l="0" t="0" r="0" b="0"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1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gdLst/>
              <a:ahLst/>
              <a:cxnLst/>
              <a:rect l="0" t="0" r="0" b="0"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2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gdLst/>
              <a:ahLst/>
              <a:cxnLst/>
              <a:rect l="0" t="0" r="0" b="0"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5839" y="547011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3" name="pl84"/>
            <p:cNvSpPr/>
            <p:nvPr/>
          </p:nvSpPr>
          <p:spPr>
            <a:xfrm>
              <a:off x="3946149" y="3843583"/>
              <a:ext cx="549511" cy="453950"/>
            </a:xfrm>
            <a:custGeom>
              <a:avLst/>
              <a:gdLst/>
              <a:ahLst/>
              <a:cxnLst/>
              <a:rect l="0" t="0" r="0" b="0"/>
              <a:pathLst>
                <a:path w="549511" h="453950">
                  <a:moveTo>
                    <a:pt x="29438" y="37482"/>
                  </a:moveTo>
                  <a:lnTo>
                    <a:pt x="26617" y="30799"/>
                  </a:lnTo>
                  <a:lnTo>
                    <a:pt x="4031" y="30191"/>
                  </a:lnTo>
                  <a:lnTo>
                    <a:pt x="0" y="23940"/>
                  </a:lnTo>
                  <a:lnTo>
                    <a:pt x="1877" y="10083"/>
                  </a:lnTo>
                  <a:lnTo>
                    <a:pt x="11114" y="0"/>
                  </a:lnTo>
                  <a:lnTo>
                    <a:pt x="42268" y="4408"/>
                  </a:lnTo>
                  <a:lnTo>
                    <a:pt x="145850" y="54885"/>
                  </a:lnTo>
                  <a:lnTo>
                    <a:pt x="163899" y="81813"/>
                  </a:lnTo>
                  <a:lnTo>
                    <a:pt x="168896" y="102478"/>
                  </a:lnTo>
                  <a:lnTo>
                    <a:pt x="189576" y="117388"/>
                  </a:lnTo>
                  <a:lnTo>
                    <a:pt x="244696" y="141311"/>
                  </a:lnTo>
                  <a:lnTo>
                    <a:pt x="280523" y="149095"/>
                  </a:lnTo>
                  <a:lnTo>
                    <a:pt x="359826" y="191309"/>
                  </a:lnTo>
                  <a:lnTo>
                    <a:pt x="390581" y="196418"/>
                  </a:lnTo>
                  <a:lnTo>
                    <a:pt x="395721" y="205094"/>
                  </a:lnTo>
                  <a:lnTo>
                    <a:pt x="412076" y="208116"/>
                  </a:lnTo>
                  <a:lnTo>
                    <a:pt x="436305" y="222840"/>
                  </a:lnTo>
                  <a:lnTo>
                    <a:pt x="447007" y="240284"/>
                  </a:lnTo>
                  <a:lnTo>
                    <a:pt x="471802" y="257689"/>
                  </a:lnTo>
                  <a:lnTo>
                    <a:pt x="509880" y="314029"/>
                  </a:lnTo>
                  <a:lnTo>
                    <a:pt x="519068" y="339248"/>
                  </a:lnTo>
                  <a:lnTo>
                    <a:pt x="531082" y="351341"/>
                  </a:lnTo>
                  <a:lnTo>
                    <a:pt x="530338" y="399431"/>
                  </a:lnTo>
                  <a:lnTo>
                    <a:pt x="549511" y="445907"/>
                  </a:lnTo>
                  <a:lnTo>
                    <a:pt x="535371" y="453950"/>
                  </a:lnTo>
                  <a:lnTo>
                    <a:pt x="530340" y="451715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4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gdLst/>
              <a:ahLst/>
              <a:cxnLst/>
              <a:rect l="0" t="0" r="0" b="0"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5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gdLst/>
              <a:ahLst/>
              <a:cxnLst/>
              <a:rect l="0" t="0" r="0" b="0"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6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gdLst/>
              <a:ahLst/>
              <a:cxnLst/>
              <a:rect l="0" t="0" r="0" b="0"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7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gdLst/>
              <a:ahLst/>
              <a:cxnLst/>
              <a:rect l="0" t="0" r="0" b="0"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8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gdLst/>
              <a:ahLst/>
              <a:cxnLst/>
              <a:rect l="0" t="0" r="0" b="0"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89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gdLst/>
              <a:ahLst/>
              <a:cxnLst/>
              <a:rect l="0" t="0" r="0" b="0"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0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gdLst/>
              <a:ahLst/>
              <a:cxnLst/>
              <a:rect l="0" t="0" r="0" b="0"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1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gdLst/>
              <a:ahLst/>
              <a:cxnLst/>
              <a:rect l="0" t="0" r="0" b="0"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2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gdLst/>
              <a:ahLst/>
              <a:cxnLst/>
              <a:rect l="0" t="0" r="0" b="0"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3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gdLst/>
              <a:ahLst/>
              <a:cxnLst/>
              <a:rect l="0" t="0" r="0" b="0"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4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gdLst/>
              <a:ahLst/>
              <a:cxnLst/>
              <a:rect l="0" t="0" r="0" b="0"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5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gdLst/>
              <a:ahLst/>
              <a:cxnLst/>
              <a:rect l="0" t="0" r="0" b="0"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6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gdLst/>
              <a:ahLst/>
              <a:cxnLst/>
              <a:rect l="0" t="0" r="0" b="0"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7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gdLst/>
              <a:ahLst/>
              <a:cxnLst/>
              <a:rect l="0" t="0" r="0" b="0"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8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gdLst/>
              <a:ahLst/>
              <a:cxnLst/>
              <a:rect l="0" t="0" r="0" b="0"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99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gdLst/>
              <a:ahLst/>
              <a:cxnLst/>
              <a:rect l="0" t="0" r="0" b="0"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0" name="pl101"/>
            <p:cNvSpPr/>
            <p:nvPr/>
          </p:nvSpPr>
          <p:spPr>
            <a:xfrm>
              <a:off x="2066987" y="3102320"/>
              <a:ext cx="62016" cy="152609"/>
            </a:xfrm>
            <a:custGeom>
              <a:avLst/>
              <a:gdLst/>
              <a:ahLst/>
              <a:cxnLst/>
              <a:rect l="0" t="0" r="0" b="0"/>
              <a:pathLst>
                <a:path w="62016" h="152609">
                  <a:moveTo>
                    <a:pt x="62016" y="152609"/>
                  </a:moveTo>
                  <a:lnTo>
                    <a:pt x="58060" y="151665"/>
                  </a:lnTo>
                  <a:lnTo>
                    <a:pt x="58465" y="149614"/>
                  </a:lnTo>
                  <a:lnTo>
                    <a:pt x="54718" y="148581"/>
                  </a:lnTo>
                  <a:lnTo>
                    <a:pt x="46857" y="141970"/>
                  </a:lnTo>
                  <a:lnTo>
                    <a:pt x="45405" y="136681"/>
                  </a:lnTo>
                  <a:lnTo>
                    <a:pt x="46459" y="126245"/>
                  </a:lnTo>
                  <a:lnTo>
                    <a:pt x="42885" y="123871"/>
                  </a:lnTo>
                  <a:lnTo>
                    <a:pt x="40461" y="118335"/>
                  </a:lnTo>
                  <a:lnTo>
                    <a:pt x="35902" y="115047"/>
                  </a:lnTo>
                  <a:lnTo>
                    <a:pt x="29688" y="112801"/>
                  </a:lnTo>
                  <a:lnTo>
                    <a:pt x="26439" y="109870"/>
                  </a:lnTo>
                  <a:lnTo>
                    <a:pt x="24831" y="105833"/>
                  </a:lnTo>
                  <a:lnTo>
                    <a:pt x="13963" y="98754"/>
                  </a:lnTo>
                  <a:lnTo>
                    <a:pt x="10901" y="81664"/>
                  </a:lnTo>
                  <a:lnTo>
                    <a:pt x="6412" y="74730"/>
                  </a:lnTo>
                  <a:lnTo>
                    <a:pt x="4467" y="68821"/>
                  </a:lnTo>
                  <a:lnTo>
                    <a:pt x="3594" y="64055"/>
                  </a:lnTo>
                  <a:lnTo>
                    <a:pt x="4651" y="52393"/>
                  </a:lnTo>
                  <a:lnTo>
                    <a:pt x="1185" y="42149"/>
                  </a:lnTo>
                  <a:lnTo>
                    <a:pt x="1676" y="32764"/>
                  </a:lnTo>
                  <a:lnTo>
                    <a:pt x="3401" y="31137"/>
                  </a:lnTo>
                  <a:lnTo>
                    <a:pt x="981" y="31617"/>
                  </a:lnTo>
                  <a:lnTo>
                    <a:pt x="2878" y="19846"/>
                  </a:lnTo>
                  <a:lnTo>
                    <a:pt x="2608" y="15926"/>
                  </a:lnTo>
                  <a:lnTo>
                    <a:pt x="0" y="11041"/>
                  </a:lnTo>
                  <a:lnTo>
                    <a:pt x="5414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1" name="pl102"/>
            <p:cNvSpPr/>
            <p:nvPr/>
          </p:nvSpPr>
          <p:spPr>
            <a:xfrm>
              <a:off x="1943678" y="2199101"/>
              <a:ext cx="128724" cy="906887"/>
            </a:xfrm>
            <a:custGeom>
              <a:avLst/>
              <a:gdLst/>
              <a:ahLst/>
              <a:cxnLst/>
              <a:rect l="0" t="0" r="0" b="0"/>
              <a:pathLst>
                <a:path w="128724" h="906887">
                  <a:moveTo>
                    <a:pt x="128724" y="903218"/>
                  </a:moveTo>
                  <a:lnTo>
                    <a:pt x="120669" y="906887"/>
                  </a:lnTo>
                  <a:lnTo>
                    <a:pt x="117711" y="892994"/>
                  </a:lnTo>
                  <a:lnTo>
                    <a:pt x="104031" y="889687"/>
                  </a:lnTo>
                  <a:lnTo>
                    <a:pt x="106471" y="832519"/>
                  </a:lnTo>
                  <a:lnTo>
                    <a:pt x="90571" y="795326"/>
                  </a:lnTo>
                  <a:lnTo>
                    <a:pt x="102606" y="766601"/>
                  </a:lnTo>
                  <a:lnTo>
                    <a:pt x="98178" y="744865"/>
                  </a:lnTo>
                  <a:lnTo>
                    <a:pt x="110491" y="731675"/>
                  </a:lnTo>
                  <a:lnTo>
                    <a:pt x="111007" y="710952"/>
                  </a:lnTo>
                  <a:lnTo>
                    <a:pt x="90436" y="684079"/>
                  </a:lnTo>
                  <a:lnTo>
                    <a:pt x="100121" y="651302"/>
                  </a:lnTo>
                  <a:lnTo>
                    <a:pt x="63345" y="590377"/>
                  </a:lnTo>
                  <a:lnTo>
                    <a:pt x="88555" y="579659"/>
                  </a:lnTo>
                  <a:lnTo>
                    <a:pt x="101146" y="550693"/>
                  </a:lnTo>
                  <a:lnTo>
                    <a:pt x="85011" y="499678"/>
                  </a:lnTo>
                  <a:lnTo>
                    <a:pt x="102416" y="420156"/>
                  </a:lnTo>
                  <a:lnTo>
                    <a:pt x="65664" y="418812"/>
                  </a:lnTo>
                  <a:lnTo>
                    <a:pt x="41559" y="398019"/>
                  </a:lnTo>
                  <a:lnTo>
                    <a:pt x="36602" y="350335"/>
                  </a:lnTo>
                  <a:lnTo>
                    <a:pt x="0" y="288371"/>
                  </a:lnTo>
                  <a:lnTo>
                    <a:pt x="4298" y="238745"/>
                  </a:lnTo>
                  <a:lnTo>
                    <a:pt x="41397" y="143558"/>
                  </a:lnTo>
                  <a:lnTo>
                    <a:pt x="120199" y="45585"/>
                  </a:lnTo>
                  <a:lnTo>
                    <a:pt x="10906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2" name="pl103"/>
            <p:cNvSpPr/>
            <p:nvPr/>
          </p:nvSpPr>
          <p:spPr>
            <a:xfrm>
              <a:off x="1932581" y="2012275"/>
              <a:ext cx="120162" cy="190517"/>
            </a:xfrm>
            <a:custGeom>
              <a:avLst/>
              <a:gdLst/>
              <a:ahLst/>
              <a:cxnLst/>
              <a:rect l="0" t="0" r="0" b="0"/>
              <a:pathLst>
                <a:path w="120162" h="190517">
                  <a:moveTo>
                    <a:pt x="120162" y="186826"/>
                  </a:moveTo>
                  <a:lnTo>
                    <a:pt x="118553" y="187664"/>
                  </a:lnTo>
                  <a:lnTo>
                    <a:pt x="117464" y="190517"/>
                  </a:lnTo>
                  <a:lnTo>
                    <a:pt x="115839" y="190322"/>
                  </a:lnTo>
                  <a:lnTo>
                    <a:pt x="112354" y="178255"/>
                  </a:lnTo>
                  <a:lnTo>
                    <a:pt x="109425" y="175775"/>
                  </a:lnTo>
                  <a:lnTo>
                    <a:pt x="105734" y="167620"/>
                  </a:lnTo>
                  <a:lnTo>
                    <a:pt x="100184" y="167755"/>
                  </a:lnTo>
                  <a:lnTo>
                    <a:pt x="95081" y="165297"/>
                  </a:lnTo>
                  <a:lnTo>
                    <a:pt x="89601" y="164735"/>
                  </a:lnTo>
                  <a:lnTo>
                    <a:pt x="89846" y="163012"/>
                  </a:lnTo>
                  <a:lnTo>
                    <a:pt x="85255" y="162070"/>
                  </a:lnTo>
                  <a:lnTo>
                    <a:pt x="81180" y="158671"/>
                  </a:lnTo>
                  <a:lnTo>
                    <a:pt x="79854" y="150161"/>
                  </a:lnTo>
                  <a:lnTo>
                    <a:pt x="81768" y="146902"/>
                  </a:lnTo>
                  <a:lnTo>
                    <a:pt x="82926" y="140547"/>
                  </a:lnTo>
                  <a:lnTo>
                    <a:pt x="89795" y="135648"/>
                  </a:lnTo>
                  <a:lnTo>
                    <a:pt x="91487" y="133086"/>
                  </a:lnTo>
                  <a:lnTo>
                    <a:pt x="90346" y="124197"/>
                  </a:lnTo>
                  <a:lnTo>
                    <a:pt x="83262" y="122750"/>
                  </a:lnTo>
                  <a:lnTo>
                    <a:pt x="77016" y="117409"/>
                  </a:lnTo>
                  <a:lnTo>
                    <a:pt x="74161" y="112478"/>
                  </a:lnTo>
                  <a:lnTo>
                    <a:pt x="70901" y="113783"/>
                  </a:lnTo>
                  <a:lnTo>
                    <a:pt x="68495" y="116414"/>
                  </a:lnTo>
                  <a:lnTo>
                    <a:pt x="66439" y="116630"/>
                  </a:lnTo>
                  <a:lnTo>
                    <a:pt x="62308" y="107470"/>
                  </a:lnTo>
                  <a:lnTo>
                    <a:pt x="59214" y="105383"/>
                  </a:lnTo>
                  <a:lnTo>
                    <a:pt x="40270" y="100280"/>
                  </a:lnTo>
                  <a:lnTo>
                    <a:pt x="33513" y="93644"/>
                  </a:lnTo>
                  <a:lnTo>
                    <a:pt x="25935" y="92207"/>
                  </a:lnTo>
                  <a:lnTo>
                    <a:pt x="18641" y="87582"/>
                  </a:lnTo>
                  <a:lnTo>
                    <a:pt x="10410" y="78655"/>
                  </a:lnTo>
                  <a:lnTo>
                    <a:pt x="3719" y="68341"/>
                  </a:lnTo>
                  <a:lnTo>
                    <a:pt x="0" y="65091"/>
                  </a:lnTo>
                  <a:lnTo>
                    <a:pt x="2036" y="53538"/>
                  </a:lnTo>
                  <a:lnTo>
                    <a:pt x="8891" y="44424"/>
                  </a:lnTo>
                  <a:lnTo>
                    <a:pt x="25597" y="31263"/>
                  </a:lnTo>
                  <a:lnTo>
                    <a:pt x="35770" y="21138"/>
                  </a:lnTo>
                  <a:lnTo>
                    <a:pt x="38256" y="12860"/>
                  </a:lnTo>
                  <a:lnTo>
                    <a:pt x="43851" y="2674"/>
                  </a:lnTo>
                  <a:lnTo>
                    <a:pt x="42869" y="0"/>
                  </a:lnTo>
                  <a:lnTo>
                    <a:pt x="39078" y="23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3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4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5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6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7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8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09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0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1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2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3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4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5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6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7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8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19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0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1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2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3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4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5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6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7" name="pt128"/>
            <p:cNvSpPr/>
            <p:nvPr/>
          </p:nvSpPr>
          <p:spPr>
            <a:xfrm>
              <a:off x="2047731" y="307827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8" name="pt129"/>
            <p:cNvSpPr/>
            <p:nvPr/>
          </p:nvSpPr>
          <p:spPr>
            <a:xfrm>
              <a:off x="2027952" y="21743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29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207"/>
            </a:p>
          </p:txBody>
        </p:sp>
        <p:sp>
          <p:nvSpPr>
            <p:cNvPr id="130" name="tx132"/>
            <p:cNvSpPr/>
            <p:nvPr/>
          </p:nvSpPr>
          <p:spPr>
            <a:xfrm>
              <a:off x="2384786" y="2385730"/>
              <a:ext cx="1066370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</a:t>
              </a:r>
              <a:r>
                <a:rPr sz="938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Hotsprings</a:t>
              </a: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 OR</a:t>
              </a:r>
            </a:p>
          </p:txBody>
        </p:sp>
        <p:sp>
          <p:nvSpPr>
            <p:cNvPr id="131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2" name="tx134"/>
            <p:cNvSpPr/>
            <p:nvPr/>
          </p:nvSpPr>
          <p:spPr>
            <a:xfrm>
              <a:off x="2552300" y="3146093"/>
              <a:ext cx="475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3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4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5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6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7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38" name="tx140"/>
            <p:cNvSpPr/>
            <p:nvPr/>
          </p:nvSpPr>
          <p:spPr>
            <a:xfrm>
              <a:off x="5342433" y="3913810"/>
              <a:ext cx="644501" cy="99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39" name="tx141"/>
            <p:cNvSpPr/>
            <p:nvPr/>
          </p:nvSpPr>
          <p:spPr>
            <a:xfrm>
              <a:off x="5810472" y="3614066"/>
              <a:ext cx="644554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0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1" name="tx143"/>
            <p:cNvSpPr/>
            <p:nvPr/>
          </p:nvSpPr>
          <p:spPr>
            <a:xfrm>
              <a:off x="5978490" y="3770479"/>
              <a:ext cx="825582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2" name="tx144"/>
            <p:cNvSpPr/>
            <p:nvPr/>
          </p:nvSpPr>
          <p:spPr>
            <a:xfrm>
              <a:off x="5387362" y="4306309"/>
              <a:ext cx="801392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3" name="tx145"/>
            <p:cNvSpPr/>
            <p:nvPr/>
          </p:nvSpPr>
          <p:spPr>
            <a:xfrm>
              <a:off x="5290932" y="4536744"/>
              <a:ext cx="825688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4" name="tx146"/>
            <p:cNvSpPr/>
            <p:nvPr/>
          </p:nvSpPr>
          <p:spPr>
            <a:xfrm>
              <a:off x="4928851" y="4729361"/>
              <a:ext cx="1150691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5" name="tx147"/>
            <p:cNvSpPr/>
            <p:nvPr/>
          </p:nvSpPr>
          <p:spPr>
            <a:xfrm>
              <a:off x="4444224" y="4447105"/>
              <a:ext cx="60252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6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7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48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49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0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1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</a:t>
              </a:r>
              <a:endParaRPr lang="en-US" sz="938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Park, CA</a:t>
              </a:r>
            </a:p>
          </p:txBody>
        </p:sp>
        <p:sp>
          <p:nvSpPr>
            <p:cNvPr id="152" name="tx154"/>
            <p:cNvSpPr/>
            <p:nvPr/>
          </p:nvSpPr>
          <p:spPr>
            <a:xfrm>
              <a:off x="2187259" y="3302024"/>
              <a:ext cx="542289" cy="1004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3" name="tx155"/>
            <p:cNvSpPr/>
            <p:nvPr/>
          </p:nvSpPr>
          <p:spPr>
            <a:xfrm>
              <a:off x="1564192" y="2944205"/>
              <a:ext cx="710984" cy="101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Bridgeport, CA</a:t>
              </a:r>
            </a:p>
          </p:txBody>
        </p:sp>
        <p:sp>
          <p:nvSpPr>
            <p:cNvPr id="154" name="tx156"/>
            <p:cNvSpPr/>
            <p:nvPr/>
          </p:nvSpPr>
          <p:spPr>
            <a:xfrm>
              <a:off x="1944965" y="2232657"/>
              <a:ext cx="524292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 Oregon</a:t>
              </a:r>
            </a:p>
          </p:txBody>
        </p:sp>
        <p:sp>
          <p:nvSpPr>
            <p:cNvPr id="155" name="tx157"/>
            <p:cNvSpPr/>
            <p:nvPr/>
          </p:nvSpPr>
          <p:spPr>
            <a:xfrm>
              <a:off x="1859832" y="1853205"/>
              <a:ext cx="530115" cy="1017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938"/>
                </a:lnSpc>
              </a:pPr>
              <a:r>
                <a:rPr sz="9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6" name="tx158"/>
            <p:cNvSpPr/>
            <p:nvPr/>
          </p:nvSpPr>
          <p:spPr>
            <a:xfrm>
              <a:off x="3585709" y="1328434"/>
              <a:ext cx="1972580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210"/>
                </a:lnSpc>
              </a:pPr>
              <a:r>
                <a:rPr sz="1210" b="1" dirty="0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7" name="tx159"/>
            <p:cNvSpPr/>
            <p:nvPr/>
          </p:nvSpPr>
          <p:spPr>
            <a:xfrm>
              <a:off x="3533295" y="1177325"/>
              <a:ext cx="2077409" cy="1551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452"/>
                </a:lnSpc>
              </a:pP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G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reat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A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merican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oad </a:t>
              </a:r>
              <a:r>
                <a:rPr sz="32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T</a:t>
              </a:r>
              <a:r>
                <a:rPr sz="2000" b="1" dirty="0">
                  <a:solidFill>
                    <a:srgbClr val="4F453D">
                      <a:alpha val="100000"/>
                    </a:srgbClr>
                  </a:solidFill>
                  <a:latin typeface="Century Gothic" panose="020B0502020202020204" pitchFamily="34" charset="0"/>
                  <a:cs typeface="Arial"/>
                </a:rPr>
                <a:t>rip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551962" y="2047268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29503" y="2237430"/>
              <a:ext cx="1066370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Hotsprings, OR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13583" y="3113321"/>
              <a:ext cx="475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135319" y="3696364"/>
              <a:ext cx="64450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774512" y="3533540"/>
              <a:ext cx="64455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43719" y="3862728"/>
              <a:ext cx="8255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66907" y="4208872"/>
              <a:ext cx="801392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90276" y="4394796"/>
              <a:ext cx="82568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558898" y="4693717"/>
              <a:ext cx="1150691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278254" y="4463371"/>
              <a:ext cx="60252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 Park, CA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034355" y="3097246"/>
              <a:ext cx="5422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18292" y="2934918"/>
              <a:ext cx="4699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350671" y="2454614"/>
              <a:ext cx="107838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 OregonCOllier, OR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860926" y="1851209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551962" y="2047268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30576" y="2236967"/>
              <a:ext cx="1066370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Hotsprings, OR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13583" y="3113321"/>
              <a:ext cx="475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504400" y="2929529"/>
              <a:ext cx="59649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81267" y="3326380"/>
              <a:ext cx="106044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319599" y="3721584"/>
              <a:ext cx="1620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 State Park, TX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287613" y="4135235"/>
              <a:ext cx="68690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59252" y="3960334"/>
              <a:ext cx="716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135319" y="3696364"/>
              <a:ext cx="64450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774512" y="3533540"/>
              <a:ext cx="64455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510176" y="3363610"/>
              <a:ext cx="1024130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643719" y="3862728"/>
              <a:ext cx="8255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066907" y="4208872"/>
              <a:ext cx="801392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90276" y="4394796"/>
              <a:ext cx="82568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558898" y="4693717"/>
              <a:ext cx="1150691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 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278254" y="4463371"/>
              <a:ext cx="60252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678772" y="4717765"/>
              <a:ext cx="78942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898636" y="4476145"/>
              <a:ext cx="125925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 Park, 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400447" y="4126227"/>
              <a:ext cx="77709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936627" y="3950633"/>
              <a:ext cx="5721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575965" y="3634114"/>
              <a:ext cx="59638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350845" y="3849774"/>
              <a:ext cx="1494273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 Park, CA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034355" y="3097246"/>
              <a:ext cx="5422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518292" y="2934918"/>
              <a:ext cx="4699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537683" y="2461595"/>
              <a:ext cx="53006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860926" y="1851209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555657" y="1853987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499947" y="1987102"/>
              <a:ext cx="29525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373439" y="2123038"/>
              <a:ext cx="54827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Hotsprings,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66271" y="2299255"/>
              <a:ext cx="1626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602811" y="2673572"/>
              <a:ext cx="42160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651715" y="3305566"/>
              <a:ext cx="475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182078" y="2783792"/>
              <a:ext cx="40376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302658" y="2952546"/>
              <a:ext cx="1626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219323" y="3232082"/>
              <a:ext cx="43991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240443" y="3366695"/>
              <a:ext cx="39767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357978" y="3544236"/>
              <a:ext cx="1626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39138" y="3335220"/>
              <a:ext cx="48205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093340" y="3468456"/>
              <a:ext cx="37364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Canyon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53603" y="3646050"/>
              <a:ext cx="253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69335" y="3789450"/>
              <a:ext cx="421657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87389" y="4136318"/>
              <a:ext cx="68690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681801" y="3972860"/>
              <a:ext cx="2289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567388" y="4114884"/>
              <a:ext cx="457809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Rock, AR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54608" y="3888419"/>
              <a:ext cx="469878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517295" y="4066066"/>
              <a:ext cx="144504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187918" y="3356389"/>
              <a:ext cx="469931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50632" y="3527843"/>
              <a:ext cx="144504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789322" y="3226870"/>
              <a:ext cx="4818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774210" y="3367570"/>
              <a:ext cx="512118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Caves, KY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916555" y="3852505"/>
              <a:ext cx="65095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169783" y="4032745"/>
              <a:ext cx="144504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378825" y="4219719"/>
              <a:ext cx="60866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601855" y="4388526"/>
              <a:ext cx="16260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405425" y="4559589"/>
              <a:ext cx="28329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290933" y="4694149"/>
              <a:ext cx="51227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Rogue, LA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780043" y="4707836"/>
              <a:ext cx="4156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861320" y="4863939"/>
              <a:ext cx="253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777052" y="5007338"/>
              <a:ext cx="421657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236816" y="4337138"/>
              <a:ext cx="4338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4384496" y="4508592"/>
              <a:ext cx="138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389666" y="473174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287216" y="4875140"/>
              <a:ext cx="3977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Antonio,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416847" y="5046594"/>
              <a:ext cx="138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620728" y="4491381"/>
              <a:ext cx="52423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756288" y="4646108"/>
              <a:ext cx="253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72020" y="4789508"/>
              <a:ext cx="421657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972595" y="4264196"/>
              <a:ext cx="17478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773888" y="4404896"/>
              <a:ext cx="57219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Cruces, NM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2894000" y="3950436"/>
              <a:ext cx="5721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736740" y="3507756"/>
              <a:ext cx="42774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881351" y="3679210"/>
              <a:ext cx="138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844959" y="3710174"/>
              <a:ext cx="349563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908292" y="3866330"/>
              <a:ext cx="22289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Tree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820875" y="4022433"/>
              <a:ext cx="39773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802878" y="4163133"/>
              <a:ext cx="43372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CA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194364" y="3124082"/>
              <a:ext cx="5422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662387" y="2961932"/>
              <a:ext cx="4699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554552" y="2432837"/>
              <a:ext cx="33733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641917" y="2602914"/>
              <a:ext cx="1626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554649" y="2045046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176679" y="2081897"/>
              <a:ext cx="92186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 Springs,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56309" y="2259438"/>
              <a:ext cx="1626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03440" y="2673222"/>
              <a:ext cx="42160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15329" y="3113639"/>
              <a:ext cx="475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503211" y="2929621"/>
              <a:ext cx="59649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81734" y="3326448"/>
              <a:ext cx="106044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 Springs, 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55700" y="3914092"/>
              <a:ext cx="88581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 Canyon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346161" y="4077659"/>
              <a:ext cx="704897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 Park, TX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285516" y="4136577"/>
              <a:ext cx="68690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560292" y="3959484"/>
              <a:ext cx="716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02338" y="3695174"/>
              <a:ext cx="64450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734750" y="3531653"/>
              <a:ext cx="64455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473429" y="3366604"/>
              <a:ext cx="1024130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Caves, KY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700593" y="3862005"/>
              <a:ext cx="8255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068354" y="4208245"/>
              <a:ext cx="801392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9640" y="4395179"/>
              <a:ext cx="82568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820221" y="4693408"/>
              <a:ext cx="98204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 Park,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241984" y="4866185"/>
              <a:ext cx="138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561404" y="4463289"/>
              <a:ext cx="60252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940851" y="4791681"/>
              <a:ext cx="78942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539329" y="4480463"/>
              <a:ext cx="807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732240" y="4623862"/>
              <a:ext cx="421657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794791" y="4249717"/>
              <a:ext cx="77709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87192" y="3950737"/>
              <a:ext cx="5721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576258" y="3633301"/>
              <a:ext cx="59638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66295" y="3863930"/>
              <a:ext cx="103042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 National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64647" y="4004682"/>
              <a:ext cx="433725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CA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044463" y="3096570"/>
              <a:ext cx="5422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517840" y="2934958"/>
              <a:ext cx="4699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538075" y="2461118"/>
              <a:ext cx="53006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457200" y="914400"/>
            <a:ext cx="8229600" cy="4526280"/>
            <a:chOff x="457200" y="914400"/>
            <a:chExt cx="8229600" cy="4526280"/>
          </a:xfrm>
        </p:grpSpPr>
        <p:sp>
          <p:nvSpPr>
            <p:cNvPr id="3" name="rc3"/>
            <p:cNvSpPr/>
            <p:nvPr/>
          </p:nvSpPr>
          <p:spPr>
            <a:xfrm>
              <a:off x="457200" y="914400"/>
              <a:ext cx="8229600" cy="4526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04951" y="914400"/>
              <a:ext cx="6534097" cy="4526280"/>
            </a:xfrm>
            <a:prstGeom prst="rect">
              <a:avLst/>
            </a:prstGeom>
            <a:solidFill>
              <a:srgbClr val="A2BEAB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348062" y="3645981"/>
              <a:ext cx="1589874" cy="1553478"/>
            </a:xfrm>
            <a:custGeom>
              <a:avLst/>
              <a:pathLst>
                <a:path w="1589874" h="1553478">
                  <a:moveTo>
                    <a:pt x="2178" y="617771"/>
                  </a:moveTo>
                  <a:lnTo>
                    <a:pt x="2291" y="609525"/>
                  </a:lnTo>
                  <a:lnTo>
                    <a:pt x="4158" y="605515"/>
                  </a:lnTo>
                  <a:lnTo>
                    <a:pt x="16736" y="606873"/>
                  </a:lnTo>
                  <a:lnTo>
                    <a:pt x="33206" y="608629"/>
                  </a:lnTo>
                  <a:lnTo>
                    <a:pt x="54453" y="610860"/>
                  </a:lnTo>
                  <a:lnTo>
                    <a:pt x="78860" y="613437"/>
                  </a:lnTo>
                  <a:lnTo>
                    <a:pt x="108658" y="616510"/>
                  </a:lnTo>
                  <a:lnTo>
                    <a:pt x="180494" y="623925"/>
                  </a:lnTo>
                  <a:lnTo>
                    <a:pt x="208891" y="626637"/>
                  </a:lnTo>
                  <a:lnTo>
                    <a:pt x="217403" y="627436"/>
                  </a:lnTo>
                  <a:lnTo>
                    <a:pt x="242021" y="629711"/>
                  </a:lnTo>
                  <a:lnTo>
                    <a:pt x="316666" y="636337"/>
                  </a:lnTo>
                  <a:lnTo>
                    <a:pt x="322011" y="636785"/>
                  </a:lnTo>
                  <a:lnTo>
                    <a:pt x="353060" y="639337"/>
                  </a:lnTo>
                  <a:lnTo>
                    <a:pt x="400899" y="643103"/>
                  </a:lnTo>
                  <a:lnTo>
                    <a:pt x="432538" y="645482"/>
                  </a:lnTo>
                  <a:lnTo>
                    <a:pt x="433460" y="633103"/>
                  </a:lnTo>
                  <a:lnTo>
                    <a:pt x="434077" y="624812"/>
                  </a:lnTo>
                  <a:lnTo>
                    <a:pt x="438065" y="570827"/>
                  </a:lnTo>
                  <a:lnTo>
                    <a:pt x="438759" y="561407"/>
                  </a:lnTo>
                  <a:lnTo>
                    <a:pt x="440232" y="541507"/>
                  </a:lnTo>
                  <a:lnTo>
                    <a:pt x="441531" y="523975"/>
                  </a:lnTo>
                  <a:lnTo>
                    <a:pt x="442871" y="508266"/>
                  </a:lnTo>
                  <a:lnTo>
                    <a:pt x="446047" y="471023"/>
                  </a:lnTo>
                  <a:lnTo>
                    <a:pt x="448280" y="446804"/>
                  </a:lnTo>
                  <a:lnTo>
                    <a:pt x="450683" y="420718"/>
                  </a:lnTo>
                  <a:lnTo>
                    <a:pt x="454013" y="384325"/>
                  </a:lnTo>
                  <a:lnTo>
                    <a:pt x="457178" y="347817"/>
                  </a:lnTo>
                  <a:lnTo>
                    <a:pt x="459520" y="315773"/>
                  </a:lnTo>
                  <a:lnTo>
                    <a:pt x="459626" y="314323"/>
                  </a:lnTo>
                  <a:lnTo>
                    <a:pt x="460327" y="304734"/>
                  </a:lnTo>
                  <a:lnTo>
                    <a:pt x="462990" y="270254"/>
                  </a:lnTo>
                  <a:lnTo>
                    <a:pt x="464385" y="251937"/>
                  </a:lnTo>
                  <a:lnTo>
                    <a:pt x="466594" y="222241"/>
                  </a:lnTo>
                  <a:lnTo>
                    <a:pt x="468629" y="194863"/>
                  </a:lnTo>
                  <a:lnTo>
                    <a:pt x="469050" y="189344"/>
                  </a:lnTo>
                  <a:lnTo>
                    <a:pt x="473860" y="126225"/>
                  </a:lnTo>
                  <a:lnTo>
                    <a:pt x="475130" y="109418"/>
                  </a:lnTo>
                  <a:lnTo>
                    <a:pt x="478561" y="64026"/>
                  </a:lnTo>
                  <a:lnTo>
                    <a:pt x="483187" y="0"/>
                  </a:lnTo>
                  <a:lnTo>
                    <a:pt x="487686" y="339"/>
                  </a:lnTo>
                  <a:lnTo>
                    <a:pt x="583422" y="6991"/>
                  </a:lnTo>
                  <a:lnTo>
                    <a:pt x="598255" y="7981"/>
                  </a:lnTo>
                  <a:lnTo>
                    <a:pt x="621716" y="9506"/>
                  </a:lnTo>
                  <a:lnTo>
                    <a:pt x="644826" y="10919"/>
                  </a:lnTo>
                  <a:lnTo>
                    <a:pt x="706280" y="14426"/>
                  </a:lnTo>
                  <a:lnTo>
                    <a:pt x="721228" y="15175"/>
                  </a:lnTo>
                  <a:lnTo>
                    <a:pt x="729214" y="15567"/>
                  </a:lnTo>
                  <a:lnTo>
                    <a:pt x="762482" y="17258"/>
                  </a:lnTo>
                  <a:lnTo>
                    <a:pt x="767785" y="17507"/>
                  </a:lnTo>
                  <a:lnTo>
                    <a:pt x="794621" y="18733"/>
                  </a:lnTo>
                  <a:lnTo>
                    <a:pt x="829692" y="20266"/>
                  </a:lnTo>
                  <a:lnTo>
                    <a:pt x="830075" y="20282"/>
                  </a:lnTo>
                  <a:lnTo>
                    <a:pt x="827381" y="84248"/>
                  </a:lnTo>
                  <a:lnTo>
                    <a:pt x="826323" y="109372"/>
                  </a:lnTo>
                  <a:lnTo>
                    <a:pt x="824734" y="147118"/>
                  </a:lnTo>
                  <a:lnTo>
                    <a:pt x="823541" y="175446"/>
                  </a:lnTo>
                  <a:lnTo>
                    <a:pt x="822089" y="209945"/>
                  </a:lnTo>
                  <a:lnTo>
                    <a:pt x="821163" y="231932"/>
                  </a:lnTo>
                  <a:lnTo>
                    <a:pt x="819444" y="272734"/>
                  </a:lnTo>
                  <a:lnTo>
                    <a:pt x="818318" y="299470"/>
                  </a:lnTo>
                  <a:lnTo>
                    <a:pt x="818644" y="299393"/>
                  </a:lnTo>
                  <a:lnTo>
                    <a:pt x="826734" y="297486"/>
                  </a:lnTo>
                  <a:lnTo>
                    <a:pt x="836544" y="307942"/>
                  </a:lnTo>
                  <a:lnTo>
                    <a:pt x="839232" y="310801"/>
                  </a:lnTo>
                  <a:lnTo>
                    <a:pt x="845180" y="318612"/>
                  </a:lnTo>
                  <a:lnTo>
                    <a:pt x="852901" y="326728"/>
                  </a:lnTo>
                  <a:lnTo>
                    <a:pt x="864186" y="328075"/>
                  </a:lnTo>
                  <a:lnTo>
                    <a:pt x="866190" y="323400"/>
                  </a:lnTo>
                  <a:lnTo>
                    <a:pt x="878977" y="325431"/>
                  </a:lnTo>
                  <a:lnTo>
                    <a:pt x="879451" y="325506"/>
                  </a:lnTo>
                  <a:lnTo>
                    <a:pt x="885299" y="328024"/>
                  </a:lnTo>
                  <a:lnTo>
                    <a:pt x="888606" y="319265"/>
                  </a:lnTo>
                  <a:lnTo>
                    <a:pt x="893806" y="320172"/>
                  </a:lnTo>
                  <a:lnTo>
                    <a:pt x="902362" y="327742"/>
                  </a:lnTo>
                  <a:lnTo>
                    <a:pt x="908371" y="336764"/>
                  </a:lnTo>
                  <a:lnTo>
                    <a:pt x="909491" y="338445"/>
                  </a:lnTo>
                  <a:lnTo>
                    <a:pt x="911605" y="352866"/>
                  </a:lnTo>
                  <a:lnTo>
                    <a:pt x="918400" y="353807"/>
                  </a:lnTo>
                  <a:lnTo>
                    <a:pt x="926923" y="355250"/>
                  </a:lnTo>
                  <a:lnTo>
                    <a:pt x="933533" y="354377"/>
                  </a:lnTo>
                  <a:lnTo>
                    <a:pt x="939468" y="355155"/>
                  </a:lnTo>
                  <a:lnTo>
                    <a:pt x="940888" y="355341"/>
                  </a:lnTo>
                  <a:lnTo>
                    <a:pt x="948701" y="361805"/>
                  </a:lnTo>
                  <a:lnTo>
                    <a:pt x="956384" y="362689"/>
                  </a:lnTo>
                  <a:lnTo>
                    <a:pt x="964474" y="366511"/>
                  </a:lnTo>
                  <a:lnTo>
                    <a:pt x="970038" y="366359"/>
                  </a:lnTo>
                  <a:lnTo>
                    <a:pt x="975111" y="361997"/>
                  </a:lnTo>
                  <a:lnTo>
                    <a:pt x="979537" y="363310"/>
                  </a:lnTo>
                  <a:lnTo>
                    <a:pt x="983403" y="364454"/>
                  </a:lnTo>
                  <a:lnTo>
                    <a:pt x="988960" y="372376"/>
                  </a:lnTo>
                  <a:lnTo>
                    <a:pt x="995107" y="376956"/>
                  </a:lnTo>
                  <a:lnTo>
                    <a:pt x="1001247" y="374569"/>
                  </a:lnTo>
                  <a:lnTo>
                    <a:pt x="1002332" y="374147"/>
                  </a:lnTo>
                  <a:lnTo>
                    <a:pt x="1004374" y="367955"/>
                  </a:lnTo>
                  <a:lnTo>
                    <a:pt x="1008531" y="363934"/>
                  </a:lnTo>
                  <a:lnTo>
                    <a:pt x="1013826" y="365603"/>
                  </a:lnTo>
                  <a:lnTo>
                    <a:pt x="1024770" y="368625"/>
                  </a:lnTo>
                  <a:lnTo>
                    <a:pt x="1031344" y="370659"/>
                  </a:lnTo>
                  <a:lnTo>
                    <a:pt x="1035041" y="366852"/>
                  </a:lnTo>
                  <a:lnTo>
                    <a:pt x="1036864" y="364973"/>
                  </a:lnTo>
                  <a:lnTo>
                    <a:pt x="1039537" y="372264"/>
                  </a:lnTo>
                  <a:lnTo>
                    <a:pt x="1039387" y="380271"/>
                  </a:lnTo>
                  <a:lnTo>
                    <a:pt x="1041159" y="386962"/>
                  </a:lnTo>
                  <a:lnTo>
                    <a:pt x="1050246" y="388086"/>
                  </a:lnTo>
                  <a:lnTo>
                    <a:pt x="1057088" y="388935"/>
                  </a:lnTo>
                  <a:lnTo>
                    <a:pt x="1056168" y="398511"/>
                  </a:lnTo>
                  <a:lnTo>
                    <a:pt x="1056282" y="403282"/>
                  </a:lnTo>
                  <a:lnTo>
                    <a:pt x="1056325" y="405125"/>
                  </a:lnTo>
                  <a:lnTo>
                    <a:pt x="1066344" y="409503"/>
                  </a:lnTo>
                  <a:lnTo>
                    <a:pt x="1073794" y="405216"/>
                  </a:lnTo>
                  <a:lnTo>
                    <a:pt x="1079072" y="398838"/>
                  </a:lnTo>
                  <a:lnTo>
                    <a:pt x="1089642" y="389509"/>
                  </a:lnTo>
                  <a:lnTo>
                    <a:pt x="1096984" y="392985"/>
                  </a:lnTo>
                  <a:lnTo>
                    <a:pt x="1098400" y="399626"/>
                  </a:lnTo>
                  <a:lnTo>
                    <a:pt x="1102471" y="403009"/>
                  </a:lnTo>
                  <a:lnTo>
                    <a:pt x="1102817" y="403297"/>
                  </a:lnTo>
                  <a:lnTo>
                    <a:pt x="1111343" y="400571"/>
                  </a:lnTo>
                  <a:lnTo>
                    <a:pt x="1111615" y="401022"/>
                  </a:lnTo>
                  <a:lnTo>
                    <a:pt x="1115382" y="407261"/>
                  </a:lnTo>
                  <a:lnTo>
                    <a:pt x="1116139" y="414056"/>
                  </a:lnTo>
                  <a:lnTo>
                    <a:pt x="1124558" y="414802"/>
                  </a:lnTo>
                  <a:lnTo>
                    <a:pt x="1131120" y="408326"/>
                  </a:lnTo>
                  <a:lnTo>
                    <a:pt x="1139707" y="403374"/>
                  </a:lnTo>
                  <a:lnTo>
                    <a:pt x="1144464" y="401431"/>
                  </a:lnTo>
                  <a:lnTo>
                    <a:pt x="1149015" y="411122"/>
                  </a:lnTo>
                  <a:lnTo>
                    <a:pt x="1144332" y="416456"/>
                  </a:lnTo>
                  <a:lnTo>
                    <a:pt x="1150835" y="429173"/>
                  </a:lnTo>
                  <a:lnTo>
                    <a:pt x="1157765" y="427364"/>
                  </a:lnTo>
                  <a:lnTo>
                    <a:pt x="1158211" y="421762"/>
                  </a:lnTo>
                  <a:lnTo>
                    <a:pt x="1159370" y="416215"/>
                  </a:lnTo>
                  <a:lnTo>
                    <a:pt x="1162131" y="410062"/>
                  </a:lnTo>
                  <a:lnTo>
                    <a:pt x="1170487" y="405724"/>
                  </a:lnTo>
                  <a:lnTo>
                    <a:pt x="1170159" y="401125"/>
                  </a:lnTo>
                  <a:lnTo>
                    <a:pt x="1174501" y="397413"/>
                  </a:lnTo>
                  <a:lnTo>
                    <a:pt x="1175411" y="397360"/>
                  </a:lnTo>
                  <a:lnTo>
                    <a:pt x="1176625" y="397289"/>
                  </a:lnTo>
                  <a:lnTo>
                    <a:pt x="1180063" y="397088"/>
                  </a:lnTo>
                  <a:lnTo>
                    <a:pt x="1180955" y="403464"/>
                  </a:lnTo>
                  <a:lnTo>
                    <a:pt x="1186391" y="411533"/>
                  </a:lnTo>
                  <a:lnTo>
                    <a:pt x="1193077" y="408473"/>
                  </a:lnTo>
                  <a:lnTo>
                    <a:pt x="1195116" y="412361"/>
                  </a:lnTo>
                  <a:lnTo>
                    <a:pt x="1202715" y="413908"/>
                  </a:lnTo>
                  <a:lnTo>
                    <a:pt x="1206348" y="407460"/>
                  </a:lnTo>
                  <a:lnTo>
                    <a:pt x="1209013" y="401721"/>
                  </a:lnTo>
                  <a:lnTo>
                    <a:pt x="1216690" y="406612"/>
                  </a:lnTo>
                  <a:lnTo>
                    <a:pt x="1217227" y="406954"/>
                  </a:lnTo>
                  <a:lnTo>
                    <a:pt x="1216850" y="414108"/>
                  </a:lnTo>
                  <a:lnTo>
                    <a:pt x="1219204" y="415822"/>
                  </a:lnTo>
                  <a:lnTo>
                    <a:pt x="1225010" y="415998"/>
                  </a:lnTo>
                  <a:lnTo>
                    <a:pt x="1227528" y="422434"/>
                  </a:lnTo>
                  <a:lnTo>
                    <a:pt x="1235326" y="421525"/>
                  </a:lnTo>
                  <a:lnTo>
                    <a:pt x="1239205" y="426397"/>
                  </a:lnTo>
                  <a:lnTo>
                    <a:pt x="1242012" y="430833"/>
                  </a:lnTo>
                  <a:lnTo>
                    <a:pt x="1243958" y="433906"/>
                  </a:lnTo>
                  <a:lnTo>
                    <a:pt x="1250583" y="428063"/>
                  </a:lnTo>
                  <a:lnTo>
                    <a:pt x="1254165" y="423079"/>
                  </a:lnTo>
                  <a:lnTo>
                    <a:pt x="1259869" y="426217"/>
                  </a:lnTo>
                  <a:lnTo>
                    <a:pt x="1266514" y="418675"/>
                  </a:lnTo>
                  <a:lnTo>
                    <a:pt x="1269053" y="414164"/>
                  </a:lnTo>
                  <a:lnTo>
                    <a:pt x="1279429" y="412799"/>
                  </a:lnTo>
                  <a:lnTo>
                    <a:pt x="1294637" y="407969"/>
                  </a:lnTo>
                  <a:lnTo>
                    <a:pt x="1300294" y="409581"/>
                  </a:lnTo>
                  <a:lnTo>
                    <a:pt x="1305334" y="410068"/>
                  </a:lnTo>
                  <a:lnTo>
                    <a:pt x="1308206" y="410344"/>
                  </a:lnTo>
                  <a:lnTo>
                    <a:pt x="1311862" y="408327"/>
                  </a:lnTo>
                  <a:lnTo>
                    <a:pt x="1318016" y="404927"/>
                  </a:lnTo>
                  <a:lnTo>
                    <a:pt x="1325993" y="403481"/>
                  </a:lnTo>
                  <a:lnTo>
                    <a:pt x="1333818" y="400380"/>
                  </a:lnTo>
                  <a:lnTo>
                    <a:pt x="1339341" y="400381"/>
                  </a:lnTo>
                  <a:lnTo>
                    <a:pt x="1343104" y="406337"/>
                  </a:lnTo>
                  <a:lnTo>
                    <a:pt x="1352332" y="408680"/>
                  </a:lnTo>
                  <a:lnTo>
                    <a:pt x="1363570" y="408762"/>
                  </a:lnTo>
                  <a:lnTo>
                    <a:pt x="1368516" y="407856"/>
                  </a:lnTo>
                  <a:lnTo>
                    <a:pt x="1371705" y="407271"/>
                  </a:lnTo>
                  <a:lnTo>
                    <a:pt x="1375171" y="399769"/>
                  </a:lnTo>
                  <a:lnTo>
                    <a:pt x="1378351" y="395105"/>
                  </a:lnTo>
                  <a:lnTo>
                    <a:pt x="1386705" y="398411"/>
                  </a:lnTo>
                  <a:lnTo>
                    <a:pt x="1387469" y="398713"/>
                  </a:lnTo>
                  <a:lnTo>
                    <a:pt x="1393945" y="403188"/>
                  </a:lnTo>
                  <a:lnTo>
                    <a:pt x="1399730" y="409209"/>
                  </a:lnTo>
                  <a:lnTo>
                    <a:pt x="1407422" y="410608"/>
                  </a:lnTo>
                  <a:lnTo>
                    <a:pt x="1412467" y="416563"/>
                  </a:lnTo>
                  <a:lnTo>
                    <a:pt x="1416935" y="421434"/>
                  </a:lnTo>
                  <a:lnTo>
                    <a:pt x="1424178" y="426649"/>
                  </a:lnTo>
                  <a:lnTo>
                    <a:pt x="1433101" y="425300"/>
                  </a:lnTo>
                  <a:lnTo>
                    <a:pt x="1437205" y="429158"/>
                  </a:lnTo>
                  <a:lnTo>
                    <a:pt x="1439253" y="431082"/>
                  </a:lnTo>
                  <a:lnTo>
                    <a:pt x="1449308" y="435812"/>
                  </a:lnTo>
                  <a:lnTo>
                    <a:pt x="1456156" y="436217"/>
                  </a:lnTo>
                  <a:lnTo>
                    <a:pt x="1461471" y="443045"/>
                  </a:lnTo>
                  <a:lnTo>
                    <a:pt x="1466540" y="440661"/>
                  </a:lnTo>
                  <a:lnTo>
                    <a:pt x="1474608" y="449252"/>
                  </a:lnTo>
                  <a:lnTo>
                    <a:pt x="1478316" y="450873"/>
                  </a:lnTo>
                  <a:lnTo>
                    <a:pt x="1482360" y="452106"/>
                  </a:lnTo>
                  <a:lnTo>
                    <a:pt x="1484202" y="450546"/>
                  </a:lnTo>
                  <a:lnTo>
                    <a:pt x="1488325" y="450846"/>
                  </a:lnTo>
                  <a:lnTo>
                    <a:pt x="1495991" y="448947"/>
                  </a:lnTo>
                  <a:lnTo>
                    <a:pt x="1499005" y="449768"/>
                  </a:lnTo>
                  <a:lnTo>
                    <a:pt x="1502531" y="446596"/>
                  </a:lnTo>
                  <a:lnTo>
                    <a:pt x="1507361" y="448586"/>
                  </a:lnTo>
                  <a:lnTo>
                    <a:pt x="1515725" y="449209"/>
                  </a:lnTo>
                  <a:lnTo>
                    <a:pt x="1519257" y="452130"/>
                  </a:lnTo>
                  <a:lnTo>
                    <a:pt x="1519651" y="468746"/>
                  </a:lnTo>
                  <a:lnTo>
                    <a:pt x="1519953" y="483883"/>
                  </a:lnTo>
                  <a:lnTo>
                    <a:pt x="1520143" y="492398"/>
                  </a:lnTo>
                  <a:lnTo>
                    <a:pt x="1520499" y="508339"/>
                  </a:lnTo>
                  <a:lnTo>
                    <a:pt x="1520887" y="528606"/>
                  </a:lnTo>
                  <a:lnTo>
                    <a:pt x="1521291" y="548445"/>
                  </a:lnTo>
                  <a:lnTo>
                    <a:pt x="1521535" y="560453"/>
                  </a:lnTo>
                  <a:lnTo>
                    <a:pt x="1521841" y="575449"/>
                  </a:lnTo>
                  <a:lnTo>
                    <a:pt x="1522218" y="593935"/>
                  </a:lnTo>
                  <a:lnTo>
                    <a:pt x="1522762" y="618616"/>
                  </a:lnTo>
                  <a:lnTo>
                    <a:pt x="1522853" y="622738"/>
                  </a:lnTo>
                  <a:lnTo>
                    <a:pt x="1523353" y="646768"/>
                  </a:lnTo>
                  <a:lnTo>
                    <a:pt x="1523526" y="655103"/>
                  </a:lnTo>
                  <a:lnTo>
                    <a:pt x="1524059" y="675976"/>
                  </a:lnTo>
                  <a:lnTo>
                    <a:pt x="1525598" y="677769"/>
                  </a:lnTo>
                  <a:lnTo>
                    <a:pt x="1532053" y="685274"/>
                  </a:lnTo>
                  <a:lnTo>
                    <a:pt x="1540384" y="689867"/>
                  </a:lnTo>
                  <a:lnTo>
                    <a:pt x="1544334" y="696789"/>
                  </a:lnTo>
                  <a:lnTo>
                    <a:pt x="1547475" y="702285"/>
                  </a:lnTo>
                  <a:lnTo>
                    <a:pt x="1553885" y="717164"/>
                  </a:lnTo>
                  <a:lnTo>
                    <a:pt x="1552512" y="728405"/>
                  </a:lnTo>
                  <a:lnTo>
                    <a:pt x="1550431" y="733657"/>
                  </a:lnTo>
                  <a:lnTo>
                    <a:pt x="1556374" y="741958"/>
                  </a:lnTo>
                  <a:lnTo>
                    <a:pt x="1563973" y="745112"/>
                  </a:lnTo>
                  <a:lnTo>
                    <a:pt x="1561225" y="750252"/>
                  </a:lnTo>
                  <a:lnTo>
                    <a:pt x="1567685" y="755871"/>
                  </a:lnTo>
                  <a:lnTo>
                    <a:pt x="1571463" y="763418"/>
                  </a:lnTo>
                  <a:lnTo>
                    <a:pt x="1570833" y="774047"/>
                  </a:lnTo>
                  <a:lnTo>
                    <a:pt x="1578490" y="779827"/>
                  </a:lnTo>
                  <a:lnTo>
                    <a:pt x="1580172" y="790792"/>
                  </a:lnTo>
                  <a:lnTo>
                    <a:pt x="1580397" y="790775"/>
                  </a:lnTo>
                  <a:lnTo>
                    <a:pt x="1586270" y="790311"/>
                  </a:lnTo>
                  <a:lnTo>
                    <a:pt x="1588394" y="790142"/>
                  </a:lnTo>
                  <a:lnTo>
                    <a:pt x="1587971" y="798282"/>
                  </a:lnTo>
                  <a:lnTo>
                    <a:pt x="1589367" y="809302"/>
                  </a:lnTo>
                  <a:lnTo>
                    <a:pt x="1588509" y="815508"/>
                  </a:lnTo>
                  <a:lnTo>
                    <a:pt x="1587398" y="821463"/>
                  </a:lnTo>
                  <a:lnTo>
                    <a:pt x="1589874" y="827497"/>
                  </a:lnTo>
                  <a:lnTo>
                    <a:pt x="1587148" y="834306"/>
                  </a:lnTo>
                  <a:lnTo>
                    <a:pt x="1586682" y="835470"/>
                  </a:lnTo>
                  <a:lnTo>
                    <a:pt x="1585614" y="845011"/>
                  </a:lnTo>
                  <a:lnTo>
                    <a:pt x="1579902" y="854387"/>
                  </a:lnTo>
                  <a:lnTo>
                    <a:pt x="1578609" y="862797"/>
                  </a:lnTo>
                  <a:lnTo>
                    <a:pt x="1572007" y="870793"/>
                  </a:lnTo>
                  <a:lnTo>
                    <a:pt x="1572218" y="875455"/>
                  </a:lnTo>
                  <a:lnTo>
                    <a:pt x="1566856" y="882415"/>
                  </a:lnTo>
                  <a:lnTo>
                    <a:pt x="1569340" y="887855"/>
                  </a:lnTo>
                  <a:lnTo>
                    <a:pt x="1570522" y="898763"/>
                  </a:lnTo>
                  <a:lnTo>
                    <a:pt x="1566234" y="902785"/>
                  </a:lnTo>
                  <a:lnTo>
                    <a:pt x="1565369" y="903596"/>
                  </a:lnTo>
                  <a:lnTo>
                    <a:pt x="1563744" y="913230"/>
                  </a:lnTo>
                  <a:lnTo>
                    <a:pt x="1570497" y="920849"/>
                  </a:lnTo>
                  <a:lnTo>
                    <a:pt x="1570127" y="925368"/>
                  </a:lnTo>
                  <a:lnTo>
                    <a:pt x="1569907" y="928048"/>
                  </a:lnTo>
                  <a:lnTo>
                    <a:pt x="1571271" y="935353"/>
                  </a:lnTo>
                  <a:lnTo>
                    <a:pt x="1571647" y="944094"/>
                  </a:lnTo>
                  <a:lnTo>
                    <a:pt x="1571662" y="952445"/>
                  </a:lnTo>
                  <a:lnTo>
                    <a:pt x="1571391" y="952734"/>
                  </a:lnTo>
                  <a:lnTo>
                    <a:pt x="1567170" y="957229"/>
                  </a:lnTo>
                  <a:lnTo>
                    <a:pt x="1559115" y="966994"/>
                  </a:lnTo>
                  <a:lnTo>
                    <a:pt x="1556511" y="975653"/>
                  </a:lnTo>
                  <a:lnTo>
                    <a:pt x="1553858" y="978895"/>
                  </a:lnTo>
                  <a:lnTo>
                    <a:pt x="1551422" y="981869"/>
                  </a:lnTo>
                  <a:lnTo>
                    <a:pt x="1544520" y="988978"/>
                  </a:lnTo>
                  <a:lnTo>
                    <a:pt x="1549424" y="994765"/>
                  </a:lnTo>
                  <a:lnTo>
                    <a:pt x="1552980" y="1000058"/>
                  </a:lnTo>
                  <a:lnTo>
                    <a:pt x="1556229" y="1004759"/>
                  </a:lnTo>
                  <a:lnTo>
                    <a:pt x="1553363" y="1006482"/>
                  </a:lnTo>
                  <a:lnTo>
                    <a:pt x="1540829" y="1006300"/>
                  </a:lnTo>
                  <a:lnTo>
                    <a:pt x="1529076" y="1008124"/>
                  </a:lnTo>
                  <a:lnTo>
                    <a:pt x="1516089" y="1013319"/>
                  </a:lnTo>
                  <a:lnTo>
                    <a:pt x="1492278" y="1024388"/>
                  </a:lnTo>
                  <a:lnTo>
                    <a:pt x="1490212" y="1025345"/>
                  </a:lnTo>
                  <a:lnTo>
                    <a:pt x="1475986" y="1031921"/>
                  </a:lnTo>
                  <a:lnTo>
                    <a:pt x="1474111" y="1032786"/>
                  </a:lnTo>
                  <a:lnTo>
                    <a:pt x="1462453" y="1038311"/>
                  </a:lnTo>
                  <a:lnTo>
                    <a:pt x="1453095" y="1043742"/>
                  </a:lnTo>
                  <a:lnTo>
                    <a:pt x="1445635" y="1052639"/>
                  </a:lnTo>
                  <a:lnTo>
                    <a:pt x="1446772" y="1058001"/>
                  </a:lnTo>
                  <a:lnTo>
                    <a:pt x="1436715" y="1065579"/>
                  </a:lnTo>
                  <a:lnTo>
                    <a:pt x="1409057" y="1084600"/>
                  </a:lnTo>
                  <a:lnTo>
                    <a:pt x="1398019" y="1095046"/>
                  </a:lnTo>
                  <a:lnTo>
                    <a:pt x="1396764" y="1096231"/>
                  </a:lnTo>
                  <a:lnTo>
                    <a:pt x="1388505" y="1102609"/>
                  </a:lnTo>
                  <a:lnTo>
                    <a:pt x="1375322" y="1115400"/>
                  </a:lnTo>
                  <a:lnTo>
                    <a:pt x="1364672" y="1125125"/>
                  </a:lnTo>
                  <a:lnTo>
                    <a:pt x="1357483" y="1126213"/>
                  </a:lnTo>
                  <a:lnTo>
                    <a:pt x="1349025" y="1131144"/>
                  </a:lnTo>
                  <a:lnTo>
                    <a:pt x="1338761" y="1137115"/>
                  </a:lnTo>
                  <a:lnTo>
                    <a:pt x="1326788" y="1144158"/>
                  </a:lnTo>
                  <a:lnTo>
                    <a:pt x="1310630" y="1154041"/>
                  </a:lnTo>
                  <a:lnTo>
                    <a:pt x="1286904" y="1164986"/>
                  </a:lnTo>
                  <a:lnTo>
                    <a:pt x="1262431" y="1177206"/>
                  </a:lnTo>
                  <a:lnTo>
                    <a:pt x="1245414" y="1188341"/>
                  </a:lnTo>
                  <a:lnTo>
                    <a:pt x="1239109" y="1193127"/>
                  </a:lnTo>
                  <a:lnTo>
                    <a:pt x="1237606" y="1194266"/>
                  </a:lnTo>
                  <a:lnTo>
                    <a:pt x="1230926" y="1203365"/>
                  </a:lnTo>
                  <a:lnTo>
                    <a:pt x="1206889" y="1216721"/>
                  </a:lnTo>
                  <a:lnTo>
                    <a:pt x="1195721" y="1224924"/>
                  </a:lnTo>
                  <a:lnTo>
                    <a:pt x="1186458" y="1232543"/>
                  </a:lnTo>
                  <a:lnTo>
                    <a:pt x="1178791" y="1239683"/>
                  </a:lnTo>
                  <a:lnTo>
                    <a:pt x="1174385" y="1243778"/>
                  </a:lnTo>
                  <a:lnTo>
                    <a:pt x="1159357" y="1261031"/>
                  </a:lnTo>
                  <a:lnTo>
                    <a:pt x="1154111" y="1271175"/>
                  </a:lnTo>
                  <a:lnTo>
                    <a:pt x="1153960" y="1271467"/>
                  </a:lnTo>
                  <a:lnTo>
                    <a:pt x="1148038" y="1278303"/>
                  </a:lnTo>
                  <a:lnTo>
                    <a:pt x="1141536" y="1288058"/>
                  </a:lnTo>
                  <a:lnTo>
                    <a:pt x="1132161" y="1305023"/>
                  </a:lnTo>
                  <a:lnTo>
                    <a:pt x="1130808" y="1307820"/>
                  </a:lnTo>
                  <a:lnTo>
                    <a:pt x="1126300" y="1317127"/>
                  </a:lnTo>
                  <a:lnTo>
                    <a:pt x="1121188" y="1328908"/>
                  </a:lnTo>
                  <a:lnTo>
                    <a:pt x="1115845" y="1344354"/>
                  </a:lnTo>
                  <a:lnTo>
                    <a:pt x="1114391" y="1349989"/>
                  </a:lnTo>
                  <a:lnTo>
                    <a:pt x="1112815" y="1356090"/>
                  </a:lnTo>
                  <a:lnTo>
                    <a:pt x="1109862" y="1380833"/>
                  </a:lnTo>
                  <a:lnTo>
                    <a:pt x="1111025" y="1405582"/>
                  </a:lnTo>
                  <a:lnTo>
                    <a:pt x="1116342" y="1431705"/>
                  </a:lnTo>
                  <a:lnTo>
                    <a:pt x="1120690" y="1446126"/>
                  </a:lnTo>
                  <a:lnTo>
                    <a:pt x="1124866" y="1459940"/>
                  </a:lnTo>
                  <a:lnTo>
                    <a:pt x="1128126" y="1473003"/>
                  </a:lnTo>
                  <a:lnTo>
                    <a:pt x="1131867" y="1487952"/>
                  </a:lnTo>
                  <a:lnTo>
                    <a:pt x="1136424" y="1519576"/>
                  </a:lnTo>
                  <a:lnTo>
                    <a:pt x="1137206" y="1528776"/>
                  </a:lnTo>
                  <a:lnTo>
                    <a:pt x="1137954" y="1535360"/>
                  </a:lnTo>
                  <a:lnTo>
                    <a:pt x="1136479" y="1538467"/>
                  </a:lnTo>
                  <a:lnTo>
                    <a:pt x="1129950" y="1536707"/>
                  </a:lnTo>
                  <a:lnTo>
                    <a:pt x="1120766" y="1540185"/>
                  </a:lnTo>
                  <a:lnTo>
                    <a:pt x="1112779" y="1541815"/>
                  </a:lnTo>
                  <a:lnTo>
                    <a:pt x="1109141" y="1544686"/>
                  </a:lnTo>
                  <a:lnTo>
                    <a:pt x="1109840" y="1549439"/>
                  </a:lnTo>
                  <a:lnTo>
                    <a:pt x="1108117" y="1553478"/>
                  </a:lnTo>
                  <a:lnTo>
                    <a:pt x="1101633" y="1553345"/>
                  </a:lnTo>
                  <a:lnTo>
                    <a:pt x="1097536" y="1547779"/>
                  </a:lnTo>
                  <a:lnTo>
                    <a:pt x="1092051" y="1547592"/>
                  </a:lnTo>
                  <a:lnTo>
                    <a:pt x="1086140" y="1541848"/>
                  </a:lnTo>
                  <a:lnTo>
                    <a:pt x="1081027" y="1539246"/>
                  </a:lnTo>
                  <a:lnTo>
                    <a:pt x="1073199" y="1529394"/>
                  </a:lnTo>
                  <a:lnTo>
                    <a:pt x="1066342" y="1526893"/>
                  </a:lnTo>
                  <a:lnTo>
                    <a:pt x="1058335" y="1525521"/>
                  </a:lnTo>
                  <a:lnTo>
                    <a:pt x="1053658" y="1522170"/>
                  </a:lnTo>
                  <a:lnTo>
                    <a:pt x="1044959" y="1521645"/>
                  </a:lnTo>
                  <a:lnTo>
                    <a:pt x="1043803" y="1521574"/>
                  </a:lnTo>
                  <a:lnTo>
                    <a:pt x="1034301" y="1521166"/>
                  </a:lnTo>
                  <a:lnTo>
                    <a:pt x="1025656" y="1520387"/>
                  </a:lnTo>
                  <a:lnTo>
                    <a:pt x="1021915" y="1523500"/>
                  </a:lnTo>
                  <a:lnTo>
                    <a:pt x="1016652" y="1521392"/>
                  </a:lnTo>
                  <a:lnTo>
                    <a:pt x="1015238" y="1520825"/>
                  </a:lnTo>
                  <a:lnTo>
                    <a:pt x="1007636" y="1521130"/>
                  </a:lnTo>
                  <a:lnTo>
                    <a:pt x="1001454" y="1520941"/>
                  </a:lnTo>
                  <a:lnTo>
                    <a:pt x="994785" y="1518388"/>
                  </a:lnTo>
                  <a:lnTo>
                    <a:pt x="987874" y="1512998"/>
                  </a:lnTo>
                  <a:lnTo>
                    <a:pt x="977172" y="1505970"/>
                  </a:lnTo>
                  <a:lnTo>
                    <a:pt x="970075" y="1499950"/>
                  </a:lnTo>
                  <a:lnTo>
                    <a:pt x="962226" y="1497532"/>
                  </a:lnTo>
                  <a:lnTo>
                    <a:pt x="952876" y="1494393"/>
                  </a:lnTo>
                  <a:lnTo>
                    <a:pt x="950687" y="1493242"/>
                  </a:lnTo>
                  <a:lnTo>
                    <a:pt x="948108" y="1491885"/>
                  </a:lnTo>
                  <a:lnTo>
                    <a:pt x="942762" y="1494010"/>
                  </a:lnTo>
                  <a:lnTo>
                    <a:pt x="937093" y="1489654"/>
                  </a:lnTo>
                  <a:lnTo>
                    <a:pt x="926840" y="1480736"/>
                  </a:lnTo>
                  <a:lnTo>
                    <a:pt x="923466" y="1474568"/>
                  </a:lnTo>
                  <a:lnTo>
                    <a:pt x="912590" y="1475919"/>
                  </a:lnTo>
                  <a:lnTo>
                    <a:pt x="904030" y="1470490"/>
                  </a:lnTo>
                  <a:lnTo>
                    <a:pt x="894537" y="1467639"/>
                  </a:lnTo>
                  <a:lnTo>
                    <a:pt x="888037" y="1469635"/>
                  </a:lnTo>
                  <a:lnTo>
                    <a:pt x="884441" y="1465303"/>
                  </a:lnTo>
                  <a:lnTo>
                    <a:pt x="887161" y="1458212"/>
                  </a:lnTo>
                  <a:lnTo>
                    <a:pt x="885537" y="1454851"/>
                  </a:lnTo>
                  <a:lnTo>
                    <a:pt x="877192" y="1447563"/>
                  </a:lnTo>
                  <a:lnTo>
                    <a:pt x="876587" y="1444736"/>
                  </a:lnTo>
                  <a:lnTo>
                    <a:pt x="873939" y="1432352"/>
                  </a:lnTo>
                  <a:lnTo>
                    <a:pt x="873184" y="1422645"/>
                  </a:lnTo>
                  <a:lnTo>
                    <a:pt x="869168" y="1413508"/>
                  </a:lnTo>
                  <a:lnTo>
                    <a:pt x="866065" y="1405612"/>
                  </a:lnTo>
                  <a:lnTo>
                    <a:pt x="858486" y="1400167"/>
                  </a:lnTo>
                  <a:lnTo>
                    <a:pt x="854583" y="1393058"/>
                  </a:lnTo>
                  <a:lnTo>
                    <a:pt x="851481" y="1385363"/>
                  </a:lnTo>
                  <a:lnTo>
                    <a:pt x="844046" y="1378907"/>
                  </a:lnTo>
                  <a:lnTo>
                    <a:pt x="845084" y="1367479"/>
                  </a:lnTo>
                  <a:lnTo>
                    <a:pt x="846909" y="1360122"/>
                  </a:lnTo>
                  <a:lnTo>
                    <a:pt x="845283" y="1350953"/>
                  </a:lnTo>
                  <a:lnTo>
                    <a:pt x="843486" y="1345366"/>
                  </a:lnTo>
                  <a:lnTo>
                    <a:pt x="843200" y="1344475"/>
                  </a:lnTo>
                  <a:lnTo>
                    <a:pt x="840183" y="1340602"/>
                  </a:lnTo>
                  <a:lnTo>
                    <a:pt x="834900" y="1338830"/>
                  </a:lnTo>
                  <a:lnTo>
                    <a:pt x="840848" y="1323949"/>
                  </a:lnTo>
                  <a:lnTo>
                    <a:pt x="840083" y="1318364"/>
                  </a:lnTo>
                  <a:lnTo>
                    <a:pt x="840030" y="1311405"/>
                  </a:lnTo>
                  <a:lnTo>
                    <a:pt x="836087" y="1311486"/>
                  </a:lnTo>
                  <a:lnTo>
                    <a:pt x="836284" y="1299941"/>
                  </a:lnTo>
                  <a:lnTo>
                    <a:pt x="833061" y="1294972"/>
                  </a:lnTo>
                  <a:lnTo>
                    <a:pt x="824534" y="1291782"/>
                  </a:lnTo>
                  <a:lnTo>
                    <a:pt x="814434" y="1288487"/>
                  </a:lnTo>
                  <a:lnTo>
                    <a:pt x="807907" y="1279401"/>
                  </a:lnTo>
                  <a:lnTo>
                    <a:pt x="802554" y="1275677"/>
                  </a:lnTo>
                  <a:lnTo>
                    <a:pt x="797279" y="1270199"/>
                  </a:lnTo>
                  <a:lnTo>
                    <a:pt x="793329" y="1263559"/>
                  </a:lnTo>
                  <a:lnTo>
                    <a:pt x="790249" y="1256192"/>
                  </a:lnTo>
                  <a:lnTo>
                    <a:pt x="788837" y="1250062"/>
                  </a:lnTo>
                  <a:lnTo>
                    <a:pt x="787261" y="1242922"/>
                  </a:lnTo>
                  <a:lnTo>
                    <a:pt x="780696" y="1239374"/>
                  </a:lnTo>
                  <a:lnTo>
                    <a:pt x="775631" y="1227436"/>
                  </a:lnTo>
                  <a:lnTo>
                    <a:pt x="770016" y="1219830"/>
                  </a:lnTo>
                  <a:lnTo>
                    <a:pt x="757815" y="1211533"/>
                  </a:lnTo>
                  <a:lnTo>
                    <a:pt x="754999" y="1208910"/>
                  </a:lnTo>
                  <a:lnTo>
                    <a:pt x="746461" y="1200945"/>
                  </a:lnTo>
                  <a:lnTo>
                    <a:pt x="744262" y="1193608"/>
                  </a:lnTo>
                  <a:lnTo>
                    <a:pt x="740503" y="1184746"/>
                  </a:lnTo>
                  <a:lnTo>
                    <a:pt x="738818" y="1175406"/>
                  </a:lnTo>
                  <a:lnTo>
                    <a:pt x="735201" y="1168110"/>
                  </a:lnTo>
                  <a:lnTo>
                    <a:pt x="732858" y="1162508"/>
                  </a:lnTo>
                  <a:lnTo>
                    <a:pt x="732191" y="1153943"/>
                  </a:lnTo>
                  <a:lnTo>
                    <a:pt x="725988" y="1147790"/>
                  </a:lnTo>
                  <a:lnTo>
                    <a:pt x="719777" y="1141057"/>
                  </a:lnTo>
                  <a:lnTo>
                    <a:pt x="719347" y="1133225"/>
                  </a:lnTo>
                  <a:lnTo>
                    <a:pt x="716351" y="1126447"/>
                  </a:lnTo>
                  <a:lnTo>
                    <a:pt x="716287" y="1120368"/>
                  </a:lnTo>
                  <a:lnTo>
                    <a:pt x="711338" y="1115812"/>
                  </a:lnTo>
                  <a:lnTo>
                    <a:pt x="705477" y="1105890"/>
                  </a:lnTo>
                  <a:lnTo>
                    <a:pt x="703364" y="1098177"/>
                  </a:lnTo>
                  <a:lnTo>
                    <a:pt x="702226" y="1087502"/>
                  </a:lnTo>
                  <a:lnTo>
                    <a:pt x="701210" y="1080028"/>
                  </a:lnTo>
                  <a:lnTo>
                    <a:pt x="700893" y="1077692"/>
                  </a:lnTo>
                  <a:lnTo>
                    <a:pt x="694485" y="1073186"/>
                  </a:lnTo>
                  <a:lnTo>
                    <a:pt x="689108" y="1067297"/>
                  </a:lnTo>
                  <a:lnTo>
                    <a:pt x="686652" y="1058716"/>
                  </a:lnTo>
                  <a:lnTo>
                    <a:pt x="685915" y="1057950"/>
                  </a:lnTo>
                  <a:lnTo>
                    <a:pt x="680343" y="1052157"/>
                  </a:lnTo>
                  <a:lnTo>
                    <a:pt x="675837" y="1046724"/>
                  </a:lnTo>
                  <a:lnTo>
                    <a:pt x="662664" y="1038103"/>
                  </a:lnTo>
                  <a:lnTo>
                    <a:pt x="655328" y="1024106"/>
                  </a:lnTo>
                  <a:lnTo>
                    <a:pt x="645796" y="1021468"/>
                  </a:lnTo>
                  <a:lnTo>
                    <a:pt x="639276" y="1014433"/>
                  </a:lnTo>
                  <a:lnTo>
                    <a:pt x="631529" y="1013999"/>
                  </a:lnTo>
                  <a:lnTo>
                    <a:pt x="625678" y="1005443"/>
                  </a:lnTo>
                  <a:lnTo>
                    <a:pt x="625954" y="996482"/>
                  </a:lnTo>
                  <a:lnTo>
                    <a:pt x="618693" y="992739"/>
                  </a:lnTo>
                  <a:lnTo>
                    <a:pt x="615135" y="981951"/>
                  </a:lnTo>
                  <a:lnTo>
                    <a:pt x="608742" y="978498"/>
                  </a:lnTo>
                  <a:lnTo>
                    <a:pt x="602606" y="977441"/>
                  </a:lnTo>
                  <a:lnTo>
                    <a:pt x="595609" y="972732"/>
                  </a:lnTo>
                  <a:lnTo>
                    <a:pt x="583810" y="976253"/>
                  </a:lnTo>
                  <a:lnTo>
                    <a:pt x="576423" y="975454"/>
                  </a:lnTo>
                  <a:lnTo>
                    <a:pt x="570633" y="973502"/>
                  </a:lnTo>
                  <a:lnTo>
                    <a:pt x="564793" y="971529"/>
                  </a:lnTo>
                  <a:lnTo>
                    <a:pt x="556638" y="970475"/>
                  </a:lnTo>
                  <a:lnTo>
                    <a:pt x="545489" y="967873"/>
                  </a:lnTo>
                  <a:lnTo>
                    <a:pt x="538526" y="968128"/>
                  </a:lnTo>
                  <a:lnTo>
                    <a:pt x="531963" y="969937"/>
                  </a:lnTo>
                  <a:lnTo>
                    <a:pt x="526795" y="968823"/>
                  </a:lnTo>
                  <a:lnTo>
                    <a:pt x="521337" y="964592"/>
                  </a:lnTo>
                  <a:lnTo>
                    <a:pt x="513387" y="960632"/>
                  </a:lnTo>
                  <a:lnTo>
                    <a:pt x="504552" y="955163"/>
                  </a:lnTo>
                  <a:lnTo>
                    <a:pt x="502355" y="955801"/>
                  </a:lnTo>
                  <a:lnTo>
                    <a:pt x="498395" y="956950"/>
                  </a:lnTo>
                  <a:lnTo>
                    <a:pt x="495556" y="962760"/>
                  </a:lnTo>
                  <a:lnTo>
                    <a:pt x="492129" y="970376"/>
                  </a:lnTo>
                  <a:lnTo>
                    <a:pt x="482827" y="967707"/>
                  </a:lnTo>
                  <a:lnTo>
                    <a:pt x="477403" y="967266"/>
                  </a:lnTo>
                  <a:lnTo>
                    <a:pt x="472363" y="970919"/>
                  </a:lnTo>
                  <a:lnTo>
                    <a:pt x="464649" y="970981"/>
                  </a:lnTo>
                  <a:lnTo>
                    <a:pt x="456565" y="971835"/>
                  </a:lnTo>
                  <a:lnTo>
                    <a:pt x="453924" y="980487"/>
                  </a:lnTo>
                  <a:lnTo>
                    <a:pt x="447786" y="987862"/>
                  </a:lnTo>
                  <a:lnTo>
                    <a:pt x="442259" y="996831"/>
                  </a:lnTo>
                  <a:lnTo>
                    <a:pt x="438032" y="1001418"/>
                  </a:lnTo>
                  <a:lnTo>
                    <a:pt x="434459" y="1012327"/>
                  </a:lnTo>
                  <a:lnTo>
                    <a:pt x="434800" y="1018747"/>
                  </a:lnTo>
                  <a:lnTo>
                    <a:pt x="428415" y="1025074"/>
                  </a:lnTo>
                  <a:lnTo>
                    <a:pt x="425354" y="1034145"/>
                  </a:lnTo>
                  <a:lnTo>
                    <a:pt x="427341" y="1040793"/>
                  </a:lnTo>
                  <a:lnTo>
                    <a:pt x="421011" y="1047614"/>
                  </a:lnTo>
                  <a:lnTo>
                    <a:pt x="410970" y="1051092"/>
                  </a:lnTo>
                  <a:lnTo>
                    <a:pt x="405357" y="1058996"/>
                  </a:lnTo>
                  <a:lnTo>
                    <a:pt x="400086" y="1061078"/>
                  </a:lnTo>
                  <a:lnTo>
                    <a:pt x="396456" y="1069218"/>
                  </a:lnTo>
                  <a:lnTo>
                    <a:pt x="392676" y="1075330"/>
                  </a:lnTo>
                  <a:lnTo>
                    <a:pt x="380121" y="1073036"/>
                  </a:lnTo>
                  <a:lnTo>
                    <a:pt x="373333" y="1073859"/>
                  </a:lnTo>
                  <a:lnTo>
                    <a:pt x="363619" y="1067853"/>
                  </a:lnTo>
                  <a:lnTo>
                    <a:pt x="351488" y="1060055"/>
                  </a:lnTo>
                  <a:lnTo>
                    <a:pt x="344416" y="1051749"/>
                  </a:lnTo>
                  <a:lnTo>
                    <a:pt x="336281" y="1046916"/>
                  </a:lnTo>
                  <a:lnTo>
                    <a:pt x="328041" y="1043296"/>
                  </a:lnTo>
                  <a:lnTo>
                    <a:pt x="320217" y="1039723"/>
                  </a:lnTo>
                  <a:lnTo>
                    <a:pt x="312960" y="1029682"/>
                  </a:lnTo>
                  <a:lnTo>
                    <a:pt x="312376" y="1029386"/>
                  </a:lnTo>
                  <a:lnTo>
                    <a:pt x="304780" y="1025523"/>
                  </a:lnTo>
                  <a:lnTo>
                    <a:pt x="290189" y="1022277"/>
                  </a:lnTo>
                  <a:lnTo>
                    <a:pt x="280591" y="1016471"/>
                  </a:lnTo>
                  <a:lnTo>
                    <a:pt x="270251" y="1008091"/>
                  </a:lnTo>
                  <a:lnTo>
                    <a:pt x="266098" y="1001578"/>
                  </a:lnTo>
                  <a:lnTo>
                    <a:pt x="260823" y="993275"/>
                  </a:lnTo>
                  <a:lnTo>
                    <a:pt x="251445" y="986257"/>
                  </a:lnTo>
                  <a:lnTo>
                    <a:pt x="243928" y="982913"/>
                  </a:lnTo>
                  <a:lnTo>
                    <a:pt x="234614" y="973404"/>
                  </a:lnTo>
                  <a:lnTo>
                    <a:pt x="224681" y="962136"/>
                  </a:lnTo>
                  <a:lnTo>
                    <a:pt x="222678" y="948425"/>
                  </a:lnTo>
                  <a:lnTo>
                    <a:pt x="217024" y="937305"/>
                  </a:lnTo>
                  <a:lnTo>
                    <a:pt x="211294" y="927221"/>
                  </a:lnTo>
                  <a:lnTo>
                    <a:pt x="210695" y="915859"/>
                  </a:lnTo>
                  <a:lnTo>
                    <a:pt x="208855" y="910774"/>
                  </a:lnTo>
                  <a:lnTo>
                    <a:pt x="211409" y="899087"/>
                  </a:lnTo>
                  <a:lnTo>
                    <a:pt x="211455" y="884104"/>
                  </a:lnTo>
                  <a:lnTo>
                    <a:pt x="207440" y="876885"/>
                  </a:lnTo>
                  <a:lnTo>
                    <a:pt x="205379" y="870710"/>
                  </a:lnTo>
                  <a:lnTo>
                    <a:pt x="198583" y="860126"/>
                  </a:lnTo>
                  <a:lnTo>
                    <a:pt x="194518" y="856883"/>
                  </a:lnTo>
                  <a:lnTo>
                    <a:pt x="194155" y="847050"/>
                  </a:lnTo>
                  <a:lnTo>
                    <a:pt x="192781" y="835933"/>
                  </a:lnTo>
                  <a:lnTo>
                    <a:pt x="189368" y="825600"/>
                  </a:lnTo>
                  <a:lnTo>
                    <a:pt x="183644" y="824280"/>
                  </a:lnTo>
                  <a:lnTo>
                    <a:pt x="182830" y="821537"/>
                  </a:lnTo>
                  <a:lnTo>
                    <a:pt x="180911" y="815065"/>
                  </a:lnTo>
                  <a:lnTo>
                    <a:pt x="173614" y="812397"/>
                  </a:lnTo>
                  <a:lnTo>
                    <a:pt x="169657" y="807331"/>
                  </a:lnTo>
                  <a:lnTo>
                    <a:pt x="162607" y="801169"/>
                  </a:lnTo>
                  <a:lnTo>
                    <a:pt x="156065" y="794135"/>
                  </a:lnTo>
                  <a:lnTo>
                    <a:pt x="144516" y="790792"/>
                  </a:lnTo>
                  <a:lnTo>
                    <a:pt x="135320" y="784704"/>
                  </a:lnTo>
                  <a:lnTo>
                    <a:pt x="135173" y="779517"/>
                  </a:lnTo>
                  <a:lnTo>
                    <a:pt x="125149" y="770702"/>
                  </a:lnTo>
                  <a:lnTo>
                    <a:pt x="117354" y="763163"/>
                  </a:lnTo>
                  <a:lnTo>
                    <a:pt x="115308" y="756457"/>
                  </a:lnTo>
                  <a:lnTo>
                    <a:pt x="110395" y="746871"/>
                  </a:lnTo>
                  <a:lnTo>
                    <a:pt x="100943" y="740461"/>
                  </a:lnTo>
                  <a:lnTo>
                    <a:pt x="93630" y="735314"/>
                  </a:lnTo>
                  <a:lnTo>
                    <a:pt x="91580" y="730014"/>
                  </a:lnTo>
                  <a:lnTo>
                    <a:pt x="83746" y="716760"/>
                  </a:lnTo>
                  <a:lnTo>
                    <a:pt x="75802" y="711594"/>
                  </a:lnTo>
                  <a:lnTo>
                    <a:pt x="74611" y="704840"/>
                  </a:lnTo>
                  <a:lnTo>
                    <a:pt x="69802" y="701007"/>
                  </a:lnTo>
                  <a:lnTo>
                    <a:pt x="68841" y="700240"/>
                  </a:lnTo>
                  <a:lnTo>
                    <a:pt x="59798" y="698382"/>
                  </a:lnTo>
                  <a:lnTo>
                    <a:pt x="49108" y="688941"/>
                  </a:lnTo>
                  <a:lnTo>
                    <a:pt x="42579" y="680008"/>
                  </a:lnTo>
                  <a:lnTo>
                    <a:pt x="38004" y="672494"/>
                  </a:lnTo>
                  <a:lnTo>
                    <a:pt x="36159" y="663881"/>
                  </a:lnTo>
                  <a:lnTo>
                    <a:pt x="32527" y="656373"/>
                  </a:lnTo>
                  <a:lnTo>
                    <a:pt x="29515" y="650135"/>
                  </a:lnTo>
                  <a:lnTo>
                    <a:pt x="24390" y="643616"/>
                  </a:lnTo>
                  <a:lnTo>
                    <a:pt x="18510" y="641871"/>
                  </a:lnTo>
                  <a:lnTo>
                    <a:pt x="16272" y="643325"/>
                  </a:lnTo>
                  <a:lnTo>
                    <a:pt x="11570" y="637706"/>
                  </a:lnTo>
                  <a:lnTo>
                    <a:pt x="5653" y="632608"/>
                  </a:lnTo>
                  <a:lnTo>
                    <a:pt x="0" y="62366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975061" y="3794910"/>
              <a:ext cx="31689" cy="30981"/>
            </a:xfrm>
            <a:custGeom>
              <a:avLst/>
              <a:pathLst>
                <a:path w="31689" h="30981">
                  <a:moveTo>
                    <a:pt x="0" y="0"/>
                  </a:moveTo>
                  <a:lnTo>
                    <a:pt x="13296" y="213"/>
                  </a:lnTo>
                  <a:lnTo>
                    <a:pt x="23897" y="14325"/>
                  </a:lnTo>
                  <a:lnTo>
                    <a:pt x="31689" y="24737"/>
                  </a:lnTo>
                  <a:lnTo>
                    <a:pt x="25423" y="30981"/>
                  </a:lnTo>
                  <a:lnTo>
                    <a:pt x="20391" y="26673"/>
                  </a:lnTo>
                  <a:lnTo>
                    <a:pt x="10104" y="23314"/>
                  </a:lnTo>
                  <a:lnTo>
                    <a:pt x="9586" y="16705"/>
                  </a:lnTo>
                  <a:lnTo>
                    <a:pt x="2416" y="543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954297" y="3855145"/>
              <a:ext cx="26938" cy="37594"/>
            </a:xfrm>
            <a:custGeom>
              <a:avLst/>
              <a:pathLst>
                <a:path w="26938" h="37594">
                  <a:moveTo>
                    <a:pt x="6159" y="0"/>
                  </a:moveTo>
                  <a:lnTo>
                    <a:pt x="10570" y="9200"/>
                  </a:lnTo>
                  <a:lnTo>
                    <a:pt x="18541" y="23758"/>
                  </a:lnTo>
                  <a:lnTo>
                    <a:pt x="26938" y="36627"/>
                  </a:lnTo>
                  <a:lnTo>
                    <a:pt x="17816" y="37594"/>
                  </a:lnTo>
                  <a:lnTo>
                    <a:pt x="12041" y="29703"/>
                  </a:lnTo>
                  <a:lnTo>
                    <a:pt x="4087" y="14912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854781" y="3791036"/>
              <a:ext cx="17088" cy="14132"/>
            </a:xfrm>
            <a:custGeom>
              <a:avLst/>
              <a:pathLst>
                <a:path w="17088" h="14132">
                  <a:moveTo>
                    <a:pt x="0" y="1991"/>
                  </a:moveTo>
                  <a:lnTo>
                    <a:pt x="8913" y="0"/>
                  </a:lnTo>
                  <a:lnTo>
                    <a:pt x="17088" y="8174"/>
                  </a:lnTo>
                  <a:lnTo>
                    <a:pt x="15484" y="13381"/>
                  </a:lnTo>
                  <a:lnTo>
                    <a:pt x="10972" y="14132"/>
                  </a:lnTo>
                  <a:lnTo>
                    <a:pt x="2225" y="925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843771" y="3674418"/>
              <a:ext cx="62840" cy="24210"/>
            </a:xfrm>
            <a:custGeom>
              <a:avLst/>
              <a:pathLst>
                <a:path w="62840" h="24210">
                  <a:moveTo>
                    <a:pt x="0" y="76"/>
                  </a:moveTo>
                  <a:lnTo>
                    <a:pt x="7193" y="0"/>
                  </a:lnTo>
                  <a:lnTo>
                    <a:pt x="19873" y="6510"/>
                  </a:lnTo>
                  <a:lnTo>
                    <a:pt x="39773" y="10951"/>
                  </a:lnTo>
                  <a:lnTo>
                    <a:pt x="50767" y="13648"/>
                  </a:lnTo>
                  <a:lnTo>
                    <a:pt x="53985" y="14435"/>
                  </a:lnTo>
                  <a:lnTo>
                    <a:pt x="62840" y="17160"/>
                  </a:lnTo>
                  <a:lnTo>
                    <a:pt x="61212" y="24205"/>
                  </a:lnTo>
                  <a:lnTo>
                    <a:pt x="57740" y="24210"/>
                  </a:lnTo>
                  <a:lnTo>
                    <a:pt x="46801" y="21177"/>
                  </a:lnTo>
                  <a:lnTo>
                    <a:pt x="39207" y="19065"/>
                  </a:lnTo>
                  <a:lnTo>
                    <a:pt x="26387" y="17583"/>
                  </a:lnTo>
                  <a:lnTo>
                    <a:pt x="18772" y="19550"/>
                  </a:lnTo>
                  <a:lnTo>
                    <a:pt x="10340" y="16900"/>
                  </a:lnTo>
                  <a:lnTo>
                    <a:pt x="2107" y="12200"/>
                  </a:lnTo>
                  <a:lnTo>
                    <a:pt x="3244" y="608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781258" y="3658573"/>
              <a:ext cx="52061" cy="32505"/>
            </a:xfrm>
            <a:custGeom>
              <a:avLst/>
              <a:pathLst>
                <a:path w="52061" h="32505">
                  <a:moveTo>
                    <a:pt x="11563" y="0"/>
                  </a:moveTo>
                  <a:lnTo>
                    <a:pt x="25215" y="6438"/>
                  </a:lnTo>
                  <a:lnTo>
                    <a:pt x="36263" y="13934"/>
                  </a:lnTo>
                  <a:lnTo>
                    <a:pt x="45906" y="14703"/>
                  </a:lnTo>
                  <a:lnTo>
                    <a:pt x="52061" y="24284"/>
                  </a:lnTo>
                  <a:lnTo>
                    <a:pt x="51787" y="30374"/>
                  </a:lnTo>
                  <a:lnTo>
                    <a:pt x="42089" y="32018"/>
                  </a:lnTo>
                  <a:lnTo>
                    <a:pt x="33157" y="32505"/>
                  </a:lnTo>
                  <a:lnTo>
                    <a:pt x="27778" y="26310"/>
                  </a:lnTo>
                  <a:lnTo>
                    <a:pt x="26420" y="21660"/>
                  </a:lnTo>
                  <a:lnTo>
                    <a:pt x="8866" y="11888"/>
                  </a:lnTo>
                  <a:lnTo>
                    <a:pt x="0" y="416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601955" y="2442611"/>
              <a:ext cx="913069" cy="1557053"/>
            </a:xfrm>
            <a:custGeom>
              <a:avLst/>
              <a:pathLst>
                <a:path w="913069" h="1557053">
                  <a:moveTo>
                    <a:pt x="7905" y="200249"/>
                  </a:moveTo>
                  <a:lnTo>
                    <a:pt x="23307" y="181649"/>
                  </a:lnTo>
                  <a:lnTo>
                    <a:pt x="43920" y="160221"/>
                  </a:lnTo>
                  <a:lnTo>
                    <a:pt x="56073" y="141978"/>
                  </a:lnTo>
                  <a:lnTo>
                    <a:pt x="57813" y="133581"/>
                  </a:lnTo>
                  <a:lnTo>
                    <a:pt x="56456" y="127341"/>
                  </a:lnTo>
                  <a:lnTo>
                    <a:pt x="57652" y="119943"/>
                  </a:lnTo>
                  <a:lnTo>
                    <a:pt x="64034" y="114198"/>
                  </a:lnTo>
                  <a:lnTo>
                    <a:pt x="71261" y="101640"/>
                  </a:lnTo>
                  <a:lnTo>
                    <a:pt x="80620" y="81611"/>
                  </a:lnTo>
                  <a:lnTo>
                    <a:pt x="81226" y="78006"/>
                  </a:lnTo>
                  <a:lnTo>
                    <a:pt x="83228" y="66111"/>
                  </a:lnTo>
                  <a:lnTo>
                    <a:pt x="83162" y="53879"/>
                  </a:lnTo>
                  <a:lnTo>
                    <a:pt x="83749" y="41944"/>
                  </a:lnTo>
                  <a:lnTo>
                    <a:pt x="83475" y="38921"/>
                  </a:lnTo>
                  <a:lnTo>
                    <a:pt x="80040" y="36775"/>
                  </a:lnTo>
                  <a:lnTo>
                    <a:pt x="76924" y="27353"/>
                  </a:lnTo>
                  <a:lnTo>
                    <a:pt x="81789" y="20688"/>
                  </a:lnTo>
                  <a:lnTo>
                    <a:pt x="87413" y="8172"/>
                  </a:lnTo>
                  <a:lnTo>
                    <a:pt x="89004" y="0"/>
                  </a:lnTo>
                  <a:lnTo>
                    <a:pt x="110224" y="6813"/>
                  </a:lnTo>
                  <a:lnTo>
                    <a:pt x="128364" y="12379"/>
                  </a:lnTo>
                  <a:lnTo>
                    <a:pt x="145084" y="17475"/>
                  </a:lnTo>
                  <a:lnTo>
                    <a:pt x="159242" y="21099"/>
                  </a:lnTo>
                  <a:lnTo>
                    <a:pt x="167905" y="23305"/>
                  </a:lnTo>
                  <a:lnTo>
                    <a:pt x="176656" y="26280"/>
                  </a:lnTo>
                  <a:lnTo>
                    <a:pt x="188733" y="28966"/>
                  </a:lnTo>
                  <a:lnTo>
                    <a:pt x="197546" y="30917"/>
                  </a:lnTo>
                  <a:lnTo>
                    <a:pt x="207529" y="34773"/>
                  </a:lnTo>
                  <a:lnTo>
                    <a:pt x="232499" y="41889"/>
                  </a:lnTo>
                  <a:lnTo>
                    <a:pt x="263094" y="50043"/>
                  </a:lnTo>
                  <a:lnTo>
                    <a:pt x="284615" y="56283"/>
                  </a:lnTo>
                  <a:lnTo>
                    <a:pt x="303653" y="61967"/>
                  </a:lnTo>
                  <a:lnTo>
                    <a:pt x="329571" y="69636"/>
                  </a:lnTo>
                  <a:lnTo>
                    <a:pt x="346951" y="74873"/>
                  </a:lnTo>
                  <a:lnTo>
                    <a:pt x="370089" y="81723"/>
                  </a:lnTo>
                  <a:lnTo>
                    <a:pt x="370894" y="81960"/>
                  </a:lnTo>
                  <a:lnTo>
                    <a:pt x="390172" y="87154"/>
                  </a:lnTo>
                  <a:lnTo>
                    <a:pt x="412083" y="93724"/>
                  </a:lnTo>
                  <a:lnTo>
                    <a:pt x="427970" y="97971"/>
                  </a:lnTo>
                  <a:lnTo>
                    <a:pt x="447186" y="103071"/>
                  </a:lnTo>
                  <a:lnTo>
                    <a:pt x="466761" y="108237"/>
                  </a:lnTo>
                  <a:lnTo>
                    <a:pt x="499526" y="116698"/>
                  </a:lnTo>
                  <a:lnTo>
                    <a:pt x="518224" y="121550"/>
                  </a:lnTo>
                  <a:lnTo>
                    <a:pt x="513908" y="138232"/>
                  </a:lnTo>
                  <a:lnTo>
                    <a:pt x="504792" y="173981"/>
                  </a:lnTo>
                  <a:lnTo>
                    <a:pt x="488974" y="234603"/>
                  </a:lnTo>
                  <a:lnTo>
                    <a:pt x="477585" y="279015"/>
                  </a:lnTo>
                  <a:lnTo>
                    <a:pt x="472542" y="299289"/>
                  </a:lnTo>
                  <a:lnTo>
                    <a:pt x="458285" y="355141"/>
                  </a:lnTo>
                  <a:lnTo>
                    <a:pt x="451161" y="382330"/>
                  </a:lnTo>
                  <a:lnTo>
                    <a:pt x="444986" y="406040"/>
                  </a:lnTo>
                  <a:lnTo>
                    <a:pt x="436306" y="438675"/>
                  </a:lnTo>
                  <a:lnTo>
                    <a:pt x="429498" y="464266"/>
                  </a:lnTo>
                  <a:lnTo>
                    <a:pt x="425979" y="477334"/>
                  </a:lnTo>
                  <a:lnTo>
                    <a:pt x="421155" y="495247"/>
                  </a:lnTo>
                  <a:lnTo>
                    <a:pt x="420209" y="498760"/>
                  </a:lnTo>
                  <a:lnTo>
                    <a:pt x="415869" y="516360"/>
                  </a:lnTo>
                  <a:lnTo>
                    <a:pt x="414040" y="523776"/>
                  </a:lnTo>
                  <a:lnTo>
                    <a:pt x="412479" y="530108"/>
                  </a:lnTo>
                  <a:lnTo>
                    <a:pt x="410133" y="539624"/>
                  </a:lnTo>
                  <a:lnTo>
                    <a:pt x="418097" y="551545"/>
                  </a:lnTo>
                  <a:lnTo>
                    <a:pt x="444268" y="590776"/>
                  </a:lnTo>
                  <a:lnTo>
                    <a:pt x="444456" y="591059"/>
                  </a:lnTo>
                  <a:lnTo>
                    <a:pt x="465651" y="622833"/>
                  </a:lnTo>
                  <a:lnTo>
                    <a:pt x="469916" y="629195"/>
                  </a:lnTo>
                  <a:lnTo>
                    <a:pt x="480226" y="644630"/>
                  </a:lnTo>
                  <a:lnTo>
                    <a:pt x="497522" y="670383"/>
                  </a:lnTo>
                  <a:lnTo>
                    <a:pt x="535330" y="727114"/>
                  </a:lnTo>
                  <a:lnTo>
                    <a:pt x="541498" y="736435"/>
                  </a:lnTo>
                  <a:lnTo>
                    <a:pt x="576033" y="788215"/>
                  </a:lnTo>
                  <a:lnTo>
                    <a:pt x="592189" y="812409"/>
                  </a:lnTo>
                  <a:lnTo>
                    <a:pt x="605344" y="831997"/>
                  </a:lnTo>
                  <a:lnTo>
                    <a:pt x="642973" y="888474"/>
                  </a:lnTo>
                  <a:lnTo>
                    <a:pt x="649823" y="898761"/>
                  </a:lnTo>
                  <a:lnTo>
                    <a:pt x="664204" y="920267"/>
                  </a:lnTo>
                  <a:lnTo>
                    <a:pt x="709133" y="987639"/>
                  </a:lnTo>
                  <a:lnTo>
                    <a:pt x="719026" y="1002572"/>
                  </a:lnTo>
                  <a:lnTo>
                    <a:pt x="744042" y="1039955"/>
                  </a:lnTo>
                  <a:lnTo>
                    <a:pt x="761892" y="1066740"/>
                  </a:lnTo>
                  <a:lnTo>
                    <a:pt x="766076" y="1072994"/>
                  </a:lnTo>
                  <a:lnTo>
                    <a:pt x="783854" y="1099458"/>
                  </a:lnTo>
                  <a:lnTo>
                    <a:pt x="805695" y="1132240"/>
                  </a:lnTo>
                  <a:lnTo>
                    <a:pt x="814797" y="1145803"/>
                  </a:lnTo>
                  <a:lnTo>
                    <a:pt x="827790" y="1165250"/>
                  </a:lnTo>
                  <a:lnTo>
                    <a:pt x="838349" y="1180947"/>
                  </a:lnTo>
                  <a:lnTo>
                    <a:pt x="847035" y="1193996"/>
                  </a:lnTo>
                  <a:lnTo>
                    <a:pt x="860148" y="1213612"/>
                  </a:lnTo>
                  <a:lnTo>
                    <a:pt x="875758" y="1236973"/>
                  </a:lnTo>
                  <a:lnTo>
                    <a:pt x="874533" y="1245366"/>
                  </a:lnTo>
                  <a:lnTo>
                    <a:pt x="872037" y="1255171"/>
                  </a:lnTo>
                  <a:lnTo>
                    <a:pt x="877058" y="1264622"/>
                  </a:lnTo>
                  <a:lnTo>
                    <a:pt x="884335" y="1279336"/>
                  </a:lnTo>
                  <a:lnTo>
                    <a:pt x="886351" y="1284671"/>
                  </a:lnTo>
                  <a:lnTo>
                    <a:pt x="888207" y="1301248"/>
                  </a:lnTo>
                  <a:lnTo>
                    <a:pt x="891508" y="1311312"/>
                  </a:lnTo>
                  <a:lnTo>
                    <a:pt x="889606" y="1320643"/>
                  </a:lnTo>
                  <a:lnTo>
                    <a:pt x="894605" y="1321670"/>
                  </a:lnTo>
                  <a:lnTo>
                    <a:pt x="901450" y="1330148"/>
                  </a:lnTo>
                  <a:lnTo>
                    <a:pt x="910454" y="1340158"/>
                  </a:lnTo>
                  <a:lnTo>
                    <a:pt x="913069" y="1346390"/>
                  </a:lnTo>
                  <a:lnTo>
                    <a:pt x="913006" y="1346786"/>
                  </a:lnTo>
                  <a:lnTo>
                    <a:pt x="912019" y="1352985"/>
                  </a:lnTo>
                  <a:lnTo>
                    <a:pt x="906980" y="1354879"/>
                  </a:lnTo>
                  <a:lnTo>
                    <a:pt x="899556" y="1361214"/>
                  </a:lnTo>
                  <a:lnTo>
                    <a:pt x="891707" y="1362649"/>
                  </a:lnTo>
                  <a:lnTo>
                    <a:pt x="884429" y="1365959"/>
                  </a:lnTo>
                  <a:lnTo>
                    <a:pt x="877100" y="1367884"/>
                  </a:lnTo>
                  <a:lnTo>
                    <a:pt x="874026" y="1370031"/>
                  </a:lnTo>
                  <a:lnTo>
                    <a:pt x="873403" y="1371940"/>
                  </a:lnTo>
                  <a:lnTo>
                    <a:pt x="871769" y="1376944"/>
                  </a:lnTo>
                  <a:lnTo>
                    <a:pt x="868656" y="1380973"/>
                  </a:lnTo>
                  <a:lnTo>
                    <a:pt x="860820" y="1387304"/>
                  </a:lnTo>
                  <a:lnTo>
                    <a:pt x="857072" y="1390782"/>
                  </a:lnTo>
                  <a:lnTo>
                    <a:pt x="859343" y="1395315"/>
                  </a:lnTo>
                  <a:lnTo>
                    <a:pt x="858687" y="1400517"/>
                  </a:lnTo>
                  <a:lnTo>
                    <a:pt x="855950" y="1405329"/>
                  </a:lnTo>
                  <a:lnTo>
                    <a:pt x="855887" y="1415185"/>
                  </a:lnTo>
                  <a:lnTo>
                    <a:pt x="855702" y="1421204"/>
                  </a:lnTo>
                  <a:lnTo>
                    <a:pt x="853995" y="1424698"/>
                  </a:lnTo>
                  <a:lnTo>
                    <a:pt x="850770" y="1428670"/>
                  </a:lnTo>
                  <a:lnTo>
                    <a:pt x="848776" y="1436328"/>
                  </a:lnTo>
                  <a:lnTo>
                    <a:pt x="847794" y="1444110"/>
                  </a:lnTo>
                  <a:lnTo>
                    <a:pt x="837608" y="1451120"/>
                  </a:lnTo>
                  <a:lnTo>
                    <a:pt x="832296" y="1458436"/>
                  </a:lnTo>
                  <a:lnTo>
                    <a:pt x="831289" y="1459822"/>
                  </a:lnTo>
                  <a:lnTo>
                    <a:pt x="826649" y="1459548"/>
                  </a:lnTo>
                  <a:lnTo>
                    <a:pt x="820283" y="1460222"/>
                  </a:lnTo>
                  <a:lnTo>
                    <a:pt x="821576" y="1464646"/>
                  </a:lnTo>
                  <a:lnTo>
                    <a:pt x="820009" y="1472132"/>
                  </a:lnTo>
                  <a:lnTo>
                    <a:pt x="817228" y="1476757"/>
                  </a:lnTo>
                  <a:lnTo>
                    <a:pt x="822014" y="1482471"/>
                  </a:lnTo>
                  <a:lnTo>
                    <a:pt x="820882" y="1485953"/>
                  </a:lnTo>
                  <a:lnTo>
                    <a:pt x="818748" y="1495900"/>
                  </a:lnTo>
                  <a:lnTo>
                    <a:pt x="814088" y="1502910"/>
                  </a:lnTo>
                  <a:lnTo>
                    <a:pt x="816340" y="1513227"/>
                  </a:lnTo>
                  <a:lnTo>
                    <a:pt x="821129" y="1515194"/>
                  </a:lnTo>
                  <a:lnTo>
                    <a:pt x="827510" y="1515655"/>
                  </a:lnTo>
                  <a:lnTo>
                    <a:pt x="833942" y="1518659"/>
                  </a:lnTo>
                  <a:lnTo>
                    <a:pt x="834628" y="1518979"/>
                  </a:lnTo>
                  <a:lnTo>
                    <a:pt x="836722" y="1526917"/>
                  </a:lnTo>
                  <a:lnTo>
                    <a:pt x="835926" y="1533852"/>
                  </a:lnTo>
                  <a:lnTo>
                    <a:pt x="836910" y="1537229"/>
                  </a:lnTo>
                  <a:lnTo>
                    <a:pt x="834650" y="1545089"/>
                  </a:lnTo>
                  <a:lnTo>
                    <a:pt x="825529" y="1552462"/>
                  </a:lnTo>
                  <a:lnTo>
                    <a:pt x="824314" y="1553346"/>
                  </a:lnTo>
                  <a:lnTo>
                    <a:pt x="819972" y="1556500"/>
                  </a:lnTo>
                  <a:lnTo>
                    <a:pt x="814500" y="1556314"/>
                  </a:lnTo>
                  <a:lnTo>
                    <a:pt x="808213" y="1556098"/>
                  </a:lnTo>
                  <a:lnTo>
                    <a:pt x="803922" y="1554166"/>
                  </a:lnTo>
                  <a:lnTo>
                    <a:pt x="801644" y="1557053"/>
                  </a:lnTo>
                  <a:lnTo>
                    <a:pt x="768028" y="1553088"/>
                  </a:lnTo>
                  <a:lnTo>
                    <a:pt x="712487" y="1546467"/>
                  </a:lnTo>
                  <a:lnTo>
                    <a:pt x="642867" y="1538202"/>
                  </a:lnTo>
                  <a:lnTo>
                    <a:pt x="635729" y="1537372"/>
                  </a:lnTo>
                  <a:lnTo>
                    <a:pt x="583653" y="1531180"/>
                  </a:lnTo>
                  <a:lnTo>
                    <a:pt x="573279" y="1529998"/>
                  </a:lnTo>
                  <a:lnTo>
                    <a:pt x="546175" y="1526703"/>
                  </a:lnTo>
                  <a:lnTo>
                    <a:pt x="545691" y="1526644"/>
                  </a:lnTo>
                  <a:lnTo>
                    <a:pt x="513551" y="1522856"/>
                  </a:lnTo>
                  <a:lnTo>
                    <a:pt x="514338" y="1515461"/>
                  </a:lnTo>
                  <a:lnTo>
                    <a:pt x="514845" y="1510696"/>
                  </a:lnTo>
                  <a:lnTo>
                    <a:pt x="512760" y="1502392"/>
                  </a:lnTo>
                  <a:lnTo>
                    <a:pt x="510030" y="1499285"/>
                  </a:lnTo>
                  <a:lnTo>
                    <a:pt x="503639" y="1500705"/>
                  </a:lnTo>
                  <a:lnTo>
                    <a:pt x="503551" y="1496164"/>
                  </a:lnTo>
                  <a:lnTo>
                    <a:pt x="506343" y="1484001"/>
                  </a:lnTo>
                  <a:lnTo>
                    <a:pt x="504429" y="1478366"/>
                  </a:lnTo>
                  <a:lnTo>
                    <a:pt x="504841" y="1475911"/>
                  </a:lnTo>
                  <a:lnTo>
                    <a:pt x="506190" y="1474466"/>
                  </a:lnTo>
                  <a:lnTo>
                    <a:pt x="507404" y="1475051"/>
                  </a:lnTo>
                  <a:lnTo>
                    <a:pt x="508512" y="1473816"/>
                  </a:lnTo>
                  <a:lnTo>
                    <a:pt x="510007" y="1468160"/>
                  </a:lnTo>
                  <a:lnTo>
                    <a:pt x="510185" y="1462397"/>
                  </a:lnTo>
                  <a:lnTo>
                    <a:pt x="510517" y="1451746"/>
                  </a:lnTo>
                  <a:lnTo>
                    <a:pt x="509089" y="1439460"/>
                  </a:lnTo>
                  <a:lnTo>
                    <a:pt x="505983" y="1427706"/>
                  </a:lnTo>
                  <a:lnTo>
                    <a:pt x="499548" y="1411476"/>
                  </a:lnTo>
                  <a:lnTo>
                    <a:pt x="490826" y="1395165"/>
                  </a:lnTo>
                  <a:lnTo>
                    <a:pt x="485898" y="1390859"/>
                  </a:lnTo>
                  <a:lnTo>
                    <a:pt x="481918" y="1382004"/>
                  </a:lnTo>
                  <a:lnTo>
                    <a:pt x="474485" y="1377352"/>
                  </a:lnTo>
                  <a:lnTo>
                    <a:pt x="473941" y="1373850"/>
                  </a:lnTo>
                  <a:lnTo>
                    <a:pt x="472805" y="1372127"/>
                  </a:lnTo>
                  <a:lnTo>
                    <a:pt x="466043" y="1361851"/>
                  </a:lnTo>
                  <a:lnTo>
                    <a:pt x="463723" y="1358164"/>
                  </a:lnTo>
                  <a:lnTo>
                    <a:pt x="454745" y="1351333"/>
                  </a:lnTo>
                  <a:lnTo>
                    <a:pt x="447867" y="1342506"/>
                  </a:lnTo>
                  <a:lnTo>
                    <a:pt x="440179" y="1329533"/>
                  </a:lnTo>
                  <a:lnTo>
                    <a:pt x="437625" y="1326861"/>
                  </a:lnTo>
                  <a:lnTo>
                    <a:pt x="435907" y="1325063"/>
                  </a:lnTo>
                  <a:lnTo>
                    <a:pt x="429462" y="1326060"/>
                  </a:lnTo>
                  <a:lnTo>
                    <a:pt x="423211" y="1327650"/>
                  </a:lnTo>
                  <a:lnTo>
                    <a:pt x="419742" y="1328531"/>
                  </a:lnTo>
                  <a:lnTo>
                    <a:pt x="413301" y="1325650"/>
                  </a:lnTo>
                  <a:lnTo>
                    <a:pt x="411728" y="1324036"/>
                  </a:lnTo>
                  <a:lnTo>
                    <a:pt x="409634" y="1321889"/>
                  </a:lnTo>
                  <a:lnTo>
                    <a:pt x="404929" y="1320227"/>
                  </a:lnTo>
                  <a:lnTo>
                    <a:pt x="402572" y="1313922"/>
                  </a:lnTo>
                  <a:lnTo>
                    <a:pt x="407491" y="1310725"/>
                  </a:lnTo>
                  <a:lnTo>
                    <a:pt x="408049" y="1299084"/>
                  </a:lnTo>
                  <a:lnTo>
                    <a:pt x="405413" y="1285844"/>
                  </a:lnTo>
                  <a:lnTo>
                    <a:pt x="400805" y="1276418"/>
                  </a:lnTo>
                  <a:lnTo>
                    <a:pt x="400623" y="1276046"/>
                  </a:lnTo>
                  <a:lnTo>
                    <a:pt x="391374" y="1272100"/>
                  </a:lnTo>
                  <a:lnTo>
                    <a:pt x="382487" y="1270800"/>
                  </a:lnTo>
                  <a:lnTo>
                    <a:pt x="374929" y="1269129"/>
                  </a:lnTo>
                  <a:lnTo>
                    <a:pt x="366978" y="1271757"/>
                  </a:lnTo>
                  <a:lnTo>
                    <a:pt x="362429" y="1265758"/>
                  </a:lnTo>
                  <a:lnTo>
                    <a:pt x="352567" y="1261479"/>
                  </a:lnTo>
                  <a:lnTo>
                    <a:pt x="351443" y="1260991"/>
                  </a:lnTo>
                  <a:lnTo>
                    <a:pt x="339709" y="1251823"/>
                  </a:lnTo>
                  <a:lnTo>
                    <a:pt x="335293" y="1250121"/>
                  </a:lnTo>
                  <a:lnTo>
                    <a:pt x="324136" y="1237387"/>
                  </a:lnTo>
                  <a:lnTo>
                    <a:pt x="322585" y="1229351"/>
                  </a:lnTo>
                  <a:lnTo>
                    <a:pt x="322519" y="1225952"/>
                  </a:lnTo>
                  <a:lnTo>
                    <a:pt x="322471" y="1223448"/>
                  </a:lnTo>
                  <a:lnTo>
                    <a:pt x="318372" y="1219043"/>
                  </a:lnTo>
                  <a:lnTo>
                    <a:pt x="312805" y="1210906"/>
                  </a:lnTo>
                  <a:lnTo>
                    <a:pt x="304948" y="1201072"/>
                  </a:lnTo>
                  <a:lnTo>
                    <a:pt x="303189" y="1199920"/>
                  </a:lnTo>
                  <a:lnTo>
                    <a:pt x="297056" y="1195898"/>
                  </a:lnTo>
                  <a:lnTo>
                    <a:pt x="288862" y="1190036"/>
                  </a:lnTo>
                  <a:lnTo>
                    <a:pt x="280696" y="1189847"/>
                  </a:lnTo>
                  <a:lnTo>
                    <a:pt x="277461" y="1190939"/>
                  </a:lnTo>
                  <a:lnTo>
                    <a:pt x="269456" y="1185836"/>
                  </a:lnTo>
                  <a:lnTo>
                    <a:pt x="263773" y="1184411"/>
                  </a:lnTo>
                  <a:lnTo>
                    <a:pt x="259178" y="1184273"/>
                  </a:lnTo>
                  <a:lnTo>
                    <a:pt x="249323" y="1176411"/>
                  </a:lnTo>
                  <a:lnTo>
                    <a:pt x="240989" y="1171731"/>
                  </a:lnTo>
                  <a:lnTo>
                    <a:pt x="231137" y="1167430"/>
                  </a:lnTo>
                  <a:lnTo>
                    <a:pt x="213564" y="1163266"/>
                  </a:lnTo>
                  <a:lnTo>
                    <a:pt x="194955" y="1161887"/>
                  </a:lnTo>
                  <a:lnTo>
                    <a:pt x="190932" y="1149534"/>
                  </a:lnTo>
                  <a:lnTo>
                    <a:pt x="187278" y="1145615"/>
                  </a:lnTo>
                  <a:lnTo>
                    <a:pt x="184263" y="1142709"/>
                  </a:lnTo>
                  <a:lnTo>
                    <a:pt x="179478" y="1141880"/>
                  </a:lnTo>
                  <a:lnTo>
                    <a:pt x="177851" y="1137424"/>
                  </a:lnTo>
                  <a:lnTo>
                    <a:pt x="186902" y="1123281"/>
                  </a:lnTo>
                  <a:lnTo>
                    <a:pt x="186869" y="1117520"/>
                  </a:lnTo>
                  <a:lnTo>
                    <a:pt x="185844" y="1116152"/>
                  </a:lnTo>
                  <a:lnTo>
                    <a:pt x="192088" y="1099914"/>
                  </a:lnTo>
                  <a:lnTo>
                    <a:pt x="186951" y="1091707"/>
                  </a:lnTo>
                  <a:lnTo>
                    <a:pt x="191891" y="1082431"/>
                  </a:lnTo>
                  <a:lnTo>
                    <a:pt x="195915" y="1074867"/>
                  </a:lnTo>
                  <a:lnTo>
                    <a:pt x="198035" y="1068682"/>
                  </a:lnTo>
                  <a:lnTo>
                    <a:pt x="199015" y="1062170"/>
                  </a:lnTo>
                  <a:lnTo>
                    <a:pt x="195680" y="1056924"/>
                  </a:lnTo>
                  <a:lnTo>
                    <a:pt x="192134" y="1052563"/>
                  </a:lnTo>
                  <a:lnTo>
                    <a:pt x="186850" y="1053472"/>
                  </a:lnTo>
                  <a:lnTo>
                    <a:pt x="178310" y="1044635"/>
                  </a:lnTo>
                  <a:lnTo>
                    <a:pt x="174305" y="1037082"/>
                  </a:lnTo>
                  <a:lnTo>
                    <a:pt x="177964" y="1031156"/>
                  </a:lnTo>
                  <a:lnTo>
                    <a:pt x="182400" y="1022413"/>
                  </a:lnTo>
                  <a:lnTo>
                    <a:pt x="182455" y="1012071"/>
                  </a:lnTo>
                  <a:lnTo>
                    <a:pt x="175378" y="1006658"/>
                  </a:lnTo>
                  <a:lnTo>
                    <a:pt x="172361" y="1005226"/>
                  </a:lnTo>
                  <a:lnTo>
                    <a:pt x="170327" y="1004259"/>
                  </a:lnTo>
                  <a:lnTo>
                    <a:pt x="162106" y="985470"/>
                  </a:lnTo>
                  <a:lnTo>
                    <a:pt x="158650" y="975026"/>
                  </a:lnTo>
                  <a:lnTo>
                    <a:pt x="148059" y="967472"/>
                  </a:lnTo>
                  <a:lnTo>
                    <a:pt x="145111" y="959707"/>
                  </a:lnTo>
                  <a:lnTo>
                    <a:pt x="145777" y="949461"/>
                  </a:lnTo>
                  <a:lnTo>
                    <a:pt x="144611" y="947337"/>
                  </a:lnTo>
                  <a:lnTo>
                    <a:pt x="139845" y="938646"/>
                  </a:lnTo>
                  <a:lnTo>
                    <a:pt x="135248" y="931258"/>
                  </a:lnTo>
                  <a:lnTo>
                    <a:pt x="135826" y="918750"/>
                  </a:lnTo>
                  <a:lnTo>
                    <a:pt x="132443" y="911238"/>
                  </a:lnTo>
                  <a:lnTo>
                    <a:pt x="128120" y="908434"/>
                  </a:lnTo>
                  <a:lnTo>
                    <a:pt x="125729" y="896626"/>
                  </a:lnTo>
                  <a:lnTo>
                    <a:pt x="121838" y="885658"/>
                  </a:lnTo>
                  <a:lnTo>
                    <a:pt x="113192" y="874043"/>
                  </a:lnTo>
                  <a:lnTo>
                    <a:pt x="108607" y="870603"/>
                  </a:lnTo>
                  <a:lnTo>
                    <a:pt x="104118" y="860227"/>
                  </a:lnTo>
                  <a:lnTo>
                    <a:pt x="106020" y="847165"/>
                  </a:lnTo>
                  <a:lnTo>
                    <a:pt x="105365" y="833206"/>
                  </a:lnTo>
                  <a:lnTo>
                    <a:pt x="105974" y="818827"/>
                  </a:lnTo>
                  <a:lnTo>
                    <a:pt x="113104" y="813065"/>
                  </a:lnTo>
                  <a:lnTo>
                    <a:pt x="119144" y="818260"/>
                  </a:lnTo>
                  <a:lnTo>
                    <a:pt x="126990" y="809710"/>
                  </a:lnTo>
                  <a:lnTo>
                    <a:pt x="132588" y="797093"/>
                  </a:lnTo>
                  <a:lnTo>
                    <a:pt x="134623" y="792023"/>
                  </a:lnTo>
                  <a:lnTo>
                    <a:pt x="133650" y="786533"/>
                  </a:lnTo>
                  <a:lnTo>
                    <a:pt x="131384" y="773697"/>
                  </a:lnTo>
                  <a:lnTo>
                    <a:pt x="128000" y="767151"/>
                  </a:lnTo>
                  <a:lnTo>
                    <a:pt x="123155" y="765421"/>
                  </a:lnTo>
                  <a:lnTo>
                    <a:pt x="114109" y="765925"/>
                  </a:lnTo>
                  <a:lnTo>
                    <a:pt x="105682" y="762834"/>
                  </a:lnTo>
                  <a:lnTo>
                    <a:pt x="97009" y="751692"/>
                  </a:lnTo>
                  <a:lnTo>
                    <a:pt x="93387" y="741881"/>
                  </a:lnTo>
                  <a:lnTo>
                    <a:pt x="91876" y="737074"/>
                  </a:lnTo>
                  <a:lnTo>
                    <a:pt x="90982" y="736311"/>
                  </a:lnTo>
                  <a:lnTo>
                    <a:pt x="88264" y="733991"/>
                  </a:lnTo>
                  <a:lnTo>
                    <a:pt x="87099" y="729365"/>
                  </a:lnTo>
                  <a:lnTo>
                    <a:pt x="83029" y="721733"/>
                  </a:lnTo>
                  <a:lnTo>
                    <a:pt x="83126" y="712569"/>
                  </a:lnTo>
                  <a:lnTo>
                    <a:pt x="88490" y="700825"/>
                  </a:lnTo>
                  <a:lnTo>
                    <a:pt x="89124" y="695336"/>
                  </a:lnTo>
                  <a:lnTo>
                    <a:pt x="87808" y="685788"/>
                  </a:lnTo>
                  <a:lnTo>
                    <a:pt x="88573" y="682165"/>
                  </a:lnTo>
                  <a:lnTo>
                    <a:pt x="84612" y="676411"/>
                  </a:lnTo>
                  <a:lnTo>
                    <a:pt x="83282" y="671678"/>
                  </a:lnTo>
                  <a:lnTo>
                    <a:pt x="85308" y="664035"/>
                  </a:lnTo>
                  <a:lnTo>
                    <a:pt x="89044" y="659702"/>
                  </a:lnTo>
                  <a:lnTo>
                    <a:pt x="91168" y="652284"/>
                  </a:lnTo>
                  <a:lnTo>
                    <a:pt x="91994" y="649397"/>
                  </a:lnTo>
                  <a:lnTo>
                    <a:pt x="92435" y="646267"/>
                  </a:lnTo>
                  <a:lnTo>
                    <a:pt x="93716" y="637179"/>
                  </a:lnTo>
                  <a:lnTo>
                    <a:pt x="99927" y="634492"/>
                  </a:lnTo>
                  <a:lnTo>
                    <a:pt x="107376" y="635906"/>
                  </a:lnTo>
                  <a:lnTo>
                    <a:pt x="108170" y="638369"/>
                  </a:lnTo>
                  <a:lnTo>
                    <a:pt x="107065" y="645880"/>
                  </a:lnTo>
                  <a:lnTo>
                    <a:pt x="108834" y="647742"/>
                  </a:lnTo>
                  <a:lnTo>
                    <a:pt x="107724" y="649600"/>
                  </a:lnTo>
                  <a:lnTo>
                    <a:pt x="104425" y="649662"/>
                  </a:lnTo>
                  <a:lnTo>
                    <a:pt x="104030" y="649670"/>
                  </a:lnTo>
                  <a:lnTo>
                    <a:pt x="103050" y="666647"/>
                  </a:lnTo>
                  <a:lnTo>
                    <a:pt x="114245" y="674981"/>
                  </a:lnTo>
                  <a:lnTo>
                    <a:pt x="120356" y="684806"/>
                  </a:lnTo>
                  <a:lnTo>
                    <a:pt x="125287" y="683623"/>
                  </a:lnTo>
                  <a:lnTo>
                    <a:pt x="127448" y="683104"/>
                  </a:lnTo>
                  <a:lnTo>
                    <a:pt x="126012" y="674751"/>
                  </a:lnTo>
                  <a:lnTo>
                    <a:pt x="127399" y="666312"/>
                  </a:lnTo>
                  <a:lnTo>
                    <a:pt x="127366" y="662231"/>
                  </a:lnTo>
                  <a:lnTo>
                    <a:pt x="123084" y="656408"/>
                  </a:lnTo>
                  <a:lnTo>
                    <a:pt x="120276" y="651457"/>
                  </a:lnTo>
                  <a:lnTo>
                    <a:pt x="121121" y="647389"/>
                  </a:lnTo>
                  <a:lnTo>
                    <a:pt x="115452" y="642463"/>
                  </a:lnTo>
                  <a:lnTo>
                    <a:pt x="114497" y="637309"/>
                  </a:lnTo>
                  <a:lnTo>
                    <a:pt x="118513" y="635407"/>
                  </a:lnTo>
                  <a:lnTo>
                    <a:pt x="118353" y="625799"/>
                  </a:lnTo>
                  <a:lnTo>
                    <a:pt x="118316" y="623545"/>
                  </a:lnTo>
                  <a:lnTo>
                    <a:pt x="113410" y="622689"/>
                  </a:lnTo>
                  <a:lnTo>
                    <a:pt x="110390" y="614253"/>
                  </a:lnTo>
                  <a:lnTo>
                    <a:pt x="117494" y="612903"/>
                  </a:lnTo>
                  <a:lnTo>
                    <a:pt x="118530" y="608731"/>
                  </a:lnTo>
                  <a:lnTo>
                    <a:pt x="123704" y="609849"/>
                  </a:lnTo>
                  <a:lnTo>
                    <a:pt x="131663" y="605934"/>
                  </a:lnTo>
                  <a:lnTo>
                    <a:pt x="131318" y="604502"/>
                  </a:lnTo>
                  <a:lnTo>
                    <a:pt x="129587" y="597295"/>
                  </a:lnTo>
                  <a:lnTo>
                    <a:pt x="121231" y="589171"/>
                  </a:lnTo>
                  <a:lnTo>
                    <a:pt x="120745" y="589249"/>
                  </a:lnTo>
                  <a:lnTo>
                    <a:pt x="109668" y="591023"/>
                  </a:lnTo>
                  <a:lnTo>
                    <a:pt x="109329" y="591077"/>
                  </a:lnTo>
                  <a:lnTo>
                    <a:pt x="105434" y="601357"/>
                  </a:lnTo>
                  <a:lnTo>
                    <a:pt x="109008" y="607782"/>
                  </a:lnTo>
                  <a:lnTo>
                    <a:pt x="103998" y="610769"/>
                  </a:lnTo>
                  <a:lnTo>
                    <a:pt x="102465" y="617059"/>
                  </a:lnTo>
                  <a:lnTo>
                    <a:pt x="105428" y="622179"/>
                  </a:lnTo>
                  <a:lnTo>
                    <a:pt x="107045" y="628746"/>
                  </a:lnTo>
                  <a:lnTo>
                    <a:pt x="99000" y="630348"/>
                  </a:lnTo>
                  <a:lnTo>
                    <a:pt x="93338" y="628186"/>
                  </a:lnTo>
                  <a:lnTo>
                    <a:pt x="88220" y="619991"/>
                  </a:lnTo>
                  <a:lnTo>
                    <a:pt x="81159" y="613232"/>
                  </a:lnTo>
                  <a:lnTo>
                    <a:pt x="78044" y="614253"/>
                  </a:lnTo>
                  <a:lnTo>
                    <a:pt x="74117" y="606855"/>
                  </a:lnTo>
                  <a:lnTo>
                    <a:pt x="71161" y="599821"/>
                  </a:lnTo>
                  <a:lnTo>
                    <a:pt x="66408" y="592424"/>
                  </a:lnTo>
                  <a:lnTo>
                    <a:pt x="58084" y="587721"/>
                  </a:lnTo>
                  <a:lnTo>
                    <a:pt x="52763" y="592103"/>
                  </a:lnTo>
                  <a:lnTo>
                    <a:pt x="49215" y="589412"/>
                  </a:lnTo>
                  <a:lnTo>
                    <a:pt x="59082" y="575830"/>
                  </a:lnTo>
                  <a:lnTo>
                    <a:pt x="62394" y="567370"/>
                  </a:lnTo>
                  <a:lnTo>
                    <a:pt x="61300" y="557752"/>
                  </a:lnTo>
                  <a:lnTo>
                    <a:pt x="62829" y="552844"/>
                  </a:lnTo>
                  <a:lnTo>
                    <a:pt x="61939" y="549195"/>
                  </a:lnTo>
                  <a:lnTo>
                    <a:pt x="61887" y="548984"/>
                  </a:lnTo>
                  <a:lnTo>
                    <a:pt x="56698" y="547110"/>
                  </a:lnTo>
                  <a:lnTo>
                    <a:pt x="56552" y="541681"/>
                  </a:lnTo>
                  <a:lnTo>
                    <a:pt x="56963" y="533485"/>
                  </a:lnTo>
                  <a:lnTo>
                    <a:pt x="51757" y="519262"/>
                  </a:lnTo>
                  <a:lnTo>
                    <a:pt x="44332" y="511647"/>
                  </a:lnTo>
                  <a:lnTo>
                    <a:pt x="37807" y="501520"/>
                  </a:lnTo>
                  <a:lnTo>
                    <a:pt x="37200" y="496636"/>
                  </a:lnTo>
                  <a:lnTo>
                    <a:pt x="31616" y="479488"/>
                  </a:lnTo>
                  <a:lnTo>
                    <a:pt x="25594" y="471340"/>
                  </a:lnTo>
                  <a:lnTo>
                    <a:pt x="23877" y="466960"/>
                  </a:lnTo>
                  <a:lnTo>
                    <a:pt x="21838" y="461755"/>
                  </a:lnTo>
                  <a:lnTo>
                    <a:pt x="16655" y="453326"/>
                  </a:lnTo>
                  <a:lnTo>
                    <a:pt x="15593" y="448691"/>
                  </a:lnTo>
                  <a:lnTo>
                    <a:pt x="11908" y="441455"/>
                  </a:lnTo>
                  <a:lnTo>
                    <a:pt x="11275" y="434973"/>
                  </a:lnTo>
                  <a:lnTo>
                    <a:pt x="18485" y="427149"/>
                  </a:lnTo>
                  <a:lnTo>
                    <a:pt x="19548" y="411796"/>
                  </a:lnTo>
                  <a:lnTo>
                    <a:pt x="17700" y="400947"/>
                  </a:lnTo>
                  <a:lnTo>
                    <a:pt x="17441" y="389162"/>
                  </a:lnTo>
                  <a:lnTo>
                    <a:pt x="18392" y="375968"/>
                  </a:lnTo>
                  <a:lnTo>
                    <a:pt x="23080" y="364464"/>
                  </a:lnTo>
                  <a:lnTo>
                    <a:pt x="32564" y="351309"/>
                  </a:lnTo>
                  <a:lnTo>
                    <a:pt x="33756" y="341320"/>
                  </a:lnTo>
                  <a:lnTo>
                    <a:pt x="35277" y="332341"/>
                  </a:lnTo>
                  <a:lnTo>
                    <a:pt x="33035" y="325797"/>
                  </a:lnTo>
                  <a:lnTo>
                    <a:pt x="35255" y="310048"/>
                  </a:lnTo>
                  <a:lnTo>
                    <a:pt x="30700" y="304003"/>
                  </a:lnTo>
                  <a:lnTo>
                    <a:pt x="28243" y="294315"/>
                  </a:lnTo>
                  <a:lnTo>
                    <a:pt x="24220" y="281198"/>
                  </a:lnTo>
                  <a:lnTo>
                    <a:pt x="23609" y="279200"/>
                  </a:lnTo>
                  <a:lnTo>
                    <a:pt x="20505" y="277052"/>
                  </a:lnTo>
                  <a:lnTo>
                    <a:pt x="21011" y="268592"/>
                  </a:lnTo>
                  <a:lnTo>
                    <a:pt x="17104" y="261685"/>
                  </a:lnTo>
                  <a:lnTo>
                    <a:pt x="12717" y="258205"/>
                  </a:lnTo>
                  <a:lnTo>
                    <a:pt x="7654" y="248551"/>
                  </a:lnTo>
                  <a:lnTo>
                    <a:pt x="1390" y="237621"/>
                  </a:lnTo>
                  <a:lnTo>
                    <a:pt x="0" y="234629"/>
                  </a:lnTo>
                  <a:lnTo>
                    <a:pt x="4054" y="225246"/>
                  </a:lnTo>
                  <a:lnTo>
                    <a:pt x="4628" y="218870"/>
                  </a:lnTo>
                  <a:lnTo>
                    <a:pt x="2731" y="20874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68583" y="3220457"/>
              <a:ext cx="841758" cy="430597"/>
            </a:xfrm>
            <a:custGeom>
              <a:avLst/>
              <a:pathLst>
                <a:path w="841758" h="430597">
                  <a:moveTo>
                    <a:pt x="2724" y="419619"/>
                  </a:moveTo>
                  <a:lnTo>
                    <a:pt x="10218" y="420301"/>
                  </a:lnTo>
                  <a:lnTo>
                    <a:pt x="18392" y="420301"/>
                  </a:lnTo>
                  <a:lnTo>
                    <a:pt x="21117" y="411445"/>
                  </a:lnTo>
                  <a:lnTo>
                    <a:pt x="26946" y="410797"/>
                  </a:lnTo>
                  <a:lnTo>
                    <a:pt x="27248" y="410764"/>
                  </a:lnTo>
                  <a:lnTo>
                    <a:pt x="32923" y="417061"/>
                  </a:lnTo>
                  <a:lnTo>
                    <a:pt x="38884" y="417841"/>
                  </a:lnTo>
                  <a:lnTo>
                    <a:pt x="41513" y="409517"/>
                  </a:lnTo>
                  <a:lnTo>
                    <a:pt x="43919" y="405632"/>
                  </a:lnTo>
                  <a:lnTo>
                    <a:pt x="44960" y="403951"/>
                  </a:lnTo>
                  <a:lnTo>
                    <a:pt x="40191" y="396458"/>
                  </a:lnTo>
                  <a:lnTo>
                    <a:pt x="44955" y="390426"/>
                  </a:lnTo>
                  <a:lnTo>
                    <a:pt x="44755" y="386055"/>
                  </a:lnTo>
                  <a:lnTo>
                    <a:pt x="44736" y="385647"/>
                  </a:lnTo>
                  <a:lnTo>
                    <a:pt x="45066" y="377233"/>
                  </a:lnTo>
                  <a:lnTo>
                    <a:pt x="47685" y="370572"/>
                  </a:lnTo>
                  <a:lnTo>
                    <a:pt x="49097" y="362824"/>
                  </a:lnTo>
                  <a:lnTo>
                    <a:pt x="49446" y="360906"/>
                  </a:lnTo>
                  <a:lnTo>
                    <a:pt x="45335" y="357703"/>
                  </a:lnTo>
                  <a:lnTo>
                    <a:pt x="45416" y="352513"/>
                  </a:lnTo>
                  <a:lnTo>
                    <a:pt x="40586" y="345023"/>
                  </a:lnTo>
                  <a:lnTo>
                    <a:pt x="40398" y="344731"/>
                  </a:lnTo>
                  <a:lnTo>
                    <a:pt x="47507" y="334563"/>
                  </a:lnTo>
                  <a:lnTo>
                    <a:pt x="51637" y="327348"/>
                  </a:lnTo>
                  <a:lnTo>
                    <a:pt x="57701" y="321748"/>
                  </a:lnTo>
                  <a:lnTo>
                    <a:pt x="65280" y="320736"/>
                  </a:lnTo>
                  <a:lnTo>
                    <a:pt x="65478" y="320710"/>
                  </a:lnTo>
                  <a:lnTo>
                    <a:pt x="65926" y="320855"/>
                  </a:lnTo>
                  <a:lnTo>
                    <a:pt x="76726" y="324366"/>
                  </a:lnTo>
                  <a:lnTo>
                    <a:pt x="86439" y="329673"/>
                  </a:lnTo>
                  <a:lnTo>
                    <a:pt x="93261" y="331109"/>
                  </a:lnTo>
                  <a:lnTo>
                    <a:pt x="102902" y="334473"/>
                  </a:lnTo>
                  <a:lnTo>
                    <a:pt x="108918" y="338161"/>
                  </a:lnTo>
                  <a:lnTo>
                    <a:pt x="112440" y="340317"/>
                  </a:lnTo>
                  <a:lnTo>
                    <a:pt x="117077" y="339840"/>
                  </a:lnTo>
                  <a:lnTo>
                    <a:pt x="117830" y="339763"/>
                  </a:lnTo>
                  <a:lnTo>
                    <a:pt x="118696" y="339673"/>
                  </a:lnTo>
                  <a:lnTo>
                    <a:pt x="121911" y="335022"/>
                  </a:lnTo>
                  <a:lnTo>
                    <a:pt x="123562" y="327467"/>
                  </a:lnTo>
                  <a:lnTo>
                    <a:pt x="117456" y="317786"/>
                  </a:lnTo>
                  <a:lnTo>
                    <a:pt x="111813" y="307988"/>
                  </a:lnTo>
                  <a:lnTo>
                    <a:pt x="114382" y="300745"/>
                  </a:lnTo>
                  <a:lnTo>
                    <a:pt x="116060" y="291791"/>
                  </a:lnTo>
                  <a:lnTo>
                    <a:pt x="121132" y="288284"/>
                  </a:lnTo>
                  <a:lnTo>
                    <a:pt x="121417" y="288363"/>
                  </a:lnTo>
                  <a:lnTo>
                    <a:pt x="128098" y="290204"/>
                  </a:lnTo>
                  <a:lnTo>
                    <a:pt x="136176" y="282640"/>
                  </a:lnTo>
                  <a:lnTo>
                    <a:pt x="150015" y="279429"/>
                  </a:lnTo>
                  <a:lnTo>
                    <a:pt x="160415" y="275538"/>
                  </a:lnTo>
                  <a:lnTo>
                    <a:pt x="159774" y="273232"/>
                  </a:lnTo>
                  <a:lnTo>
                    <a:pt x="158804" y="269738"/>
                  </a:lnTo>
                  <a:lnTo>
                    <a:pt x="151609" y="263947"/>
                  </a:lnTo>
                  <a:lnTo>
                    <a:pt x="151491" y="263622"/>
                  </a:lnTo>
                  <a:lnTo>
                    <a:pt x="147450" y="252513"/>
                  </a:lnTo>
                  <a:lnTo>
                    <a:pt x="150047" y="246100"/>
                  </a:lnTo>
                  <a:lnTo>
                    <a:pt x="157651" y="238883"/>
                  </a:lnTo>
                  <a:lnTo>
                    <a:pt x="160500" y="230447"/>
                  </a:lnTo>
                  <a:lnTo>
                    <a:pt x="167175" y="232398"/>
                  </a:lnTo>
                  <a:lnTo>
                    <a:pt x="170928" y="230944"/>
                  </a:lnTo>
                  <a:lnTo>
                    <a:pt x="174171" y="226604"/>
                  </a:lnTo>
                  <a:lnTo>
                    <a:pt x="169685" y="219328"/>
                  </a:lnTo>
                  <a:lnTo>
                    <a:pt x="170754" y="215046"/>
                  </a:lnTo>
                  <a:lnTo>
                    <a:pt x="171060" y="213819"/>
                  </a:lnTo>
                  <a:lnTo>
                    <a:pt x="176395" y="211464"/>
                  </a:lnTo>
                  <a:lnTo>
                    <a:pt x="184170" y="217428"/>
                  </a:lnTo>
                  <a:lnTo>
                    <a:pt x="193387" y="214185"/>
                  </a:lnTo>
                  <a:lnTo>
                    <a:pt x="194671" y="215379"/>
                  </a:lnTo>
                  <a:lnTo>
                    <a:pt x="198535" y="218969"/>
                  </a:lnTo>
                  <a:lnTo>
                    <a:pt x="204820" y="218995"/>
                  </a:lnTo>
                  <a:lnTo>
                    <a:pt x="206165" y="212086"/>
                  </a:lnTo>
                  <a:lnTo>
                    <a:pt x="212213" y="207692"/>
                  </a:lnTo>
                  <a:lnTo>
                    <a:pt x="219529" y="207791"/>
                  </a:lnTo>
                  <a:lnTo>
                    <a:pt x="223555" y="205453"/>
                  </a:lnTo>
                  <a:lnTo>
                    <a:pt x="226775" y="203581"/>
                  </a:lnTo>
                  <a:lnTo>
                    <a:pt x="236943" y="207946"/>
                  </a:lnTo>
                  <a:lnTo>
                    <a:pt x="240232" y="209792"/>
                  </a:lnTo>
                  <a:lnTo>
                    <a:pt x="244230" y="212034"/>
                  </a:lnTo>
                  <a:lnTo>
                    <a:pt x="246028" y="213041"/>
                  </a:lnTo>
                  <a:lnTo>
                    <a:pt x="254773" y="215991"/>
                  </a:lnTo>
                  <a:lnTo>
                    <a:pt x="259987" y="220447"/>
                  </a:lnTo>
                  <a:lnTo>
                    <a:pt x="264086" y="225807"/>
                  </a:lnTo>
                  <a:lnTo>
                    <a:pt x="268618" y="216710"/>
                  </a:lnTo>
                  <a:lnTo>
                    <a:pt x="269624" y="209718"/>
                  </a:lnTo>
                  <a:lnTo>
                    <a:pt x="272671" y="202963"/>
                  </a:lnTo>
                  <a:lnTo>
                    <a:pt x="276224" y="201751"/>
                  </a:lnTo>
                  <a:lnTo>
                    <a:pt x="281675" y="199889"/>
                  </a:lnTo>
                  <a:lnTo>
                    <a:pt x="286966" y="194189"/>
                  </a:lnTo>
                  <a:lnTo>
                    <a:pt x="293560" y="189885"/>
                  </a:lnTo>
                  <a:lnTo>
                    <a:pt x="293842" y="189701"/>
                  </a:lnTo>
                  <a:lnTo>
                    <a:pt x="297856" y="195200"/>
                  </a:lnTo>
                  <a:lnTo>
                    <a:pt x="305193" y="203744"/>
                  </a:lnTo>
                  <a:lnTo>
                    <a:pt x="312651" y="206385"/>
                  </a:lnTo>
                  <a:lnTo>
                    <a:pt x="314016" y="206898"/>
                  </a:lnTo>
                  <a:lnTo>
                    <a:pt x="317704" y="208281"/>
                  </a:lnTo>
                  <a:lnTo>
                    <a:pt x="318651" y="200372"/>
                  </a:lnTo>
                  <a:lnTo>
                    <a:pt x="328801" y="199921"/>
                  </a:lnTo>
                  <a:lnTo>
                    <a:pt x="326099" y="190716"/>
                  </a:lnTo>
                  <a:lnTo>
                    <a:pt x="325466" y="180615"/>
                  </a:lnTo>
                  <a:lnTo>
                    <a:pt x="329149" y="179471"/>
                  </a:lnTo>
                  <a:lnTo>
                    <a:pt x="330911" y="178924"/>
                  </a:lnTo>
                  <a:lnTo>
                    <a:pt x="334585" y="172618"/>
                  </a:lnTo>
                  <a:lnTo>
                    <a:pt x="339197" y="166715"/>
                  </a:lnTo>
                  <a:lnTo>
                    <a:pt x="346196" y="162697"/>
                  </a:lnTo>
                  <a:lnTo>
                    <a:pt x="351654" y="169232"/>
                  </a:lnTo>
                  <a:lnTo>
                    <a:pt x="360825" y="179403"/>
                  </a:lnTo>
                  <a:lnTo>
                    <a:pt x="373342" y="179979"/>
                  </a:lnTo>
                  <a:lnTo>
                    <a:pt x="380870" y="184782"/>
                  </a:lnTo>
                  <a:lnTo>
                    <a:pt x="384568" y="181368"/>
                  </a:lnTo>
                  <a:lnTo>
                    <a:pt x="386756" y="179347"/>
                  </a:lnTo>
                  <a:lnTo>
                    <a:pt x="389288" y="177427"/>
                  </a:lnTo>
                  <a:lnTo>
                    <a:pt x="392344" y="175109"/>
                  </a:lnTo>
                  <a:lnTo>
                    <a:pt x="393001" y="163083"/>
                  </a:lnTo>
                  <a:lnTo>
                    <a:pt x="392975" y="153096"/>
                  </a:lnTo>
                  <a:lnTo>
                    <a:pt x="392972" y="151855"/>
                  </a:lnTo>
                  <a:lnTo>
                    <a:pt x="398301" y="143840"/>
                  </a:lnTo>
                  <a:lnTo>
                    <a:pt x="400242" y="137363"/>
                  </a:lnTo>
                  <a:lnTo>
                    <a:pt x="402722" y="137824"/>
                  </a:lnTo>
                  <a:lnTo>
                    <a:pt x="407708" y="138748"/>
                  </a:lnTo>
                  <a:lnTo>
                    <a:pt x="414752" y="133977"/>
                  </a:lnTo>
                  <a:lnTo>
                    <a:pt x="418149" y="126719"/>
                  </a:lnTo>
                  <a:lnTo>
                    <a:pt x="418895" y="121487"/>
                  </a:lnTo>
                  <a:lnTo>
                    <a:pt x="419706" y="115782"/>
                  </a:lnTo>
                  <a:lnTo>
                    <a:pt x="422927" y="110579"/>
                  </a:lnTo>
                  <a:lnTo>
                    <a:pt x="432477" y="106948"/>
                  </a:lnTo>
                  <a:lnTo>
                    <a:pt x="434617" y="101508"/>
                  </a:lnTo>
                  <a:lnTo>
                    <a:pt x="438868" y="98125"/>
                  </a:lnTo>
                  <a:lnTo>
                    <a:pt x="440432" y="94723"/>
                  </a:lnTo>
                  <a:lnTo>
                    <a:pt x="438046" y="89190"/>
                  </a:lnTo>
                  <a:lnTo>
                    <a:pt x="437329" y="87527"/>
                  </a:lnTo>
                  <a:lnTo>
                    <a:pt x="436068" y="78807"/>
                  </a:lnTo>
                  <a:lnTo>
                    <a:pt x="434088" y="71181"/>
                  </a:lnTo>
                  <a:lnTo>
                    <a:pt x="439057" y="67343"/>
                  </a:lnTo>
                  <a:lnTo>
                    <a:pt x="445648" y="66905"/>
                  </a:lnTo>
                  <a:lnTo>
                    <a:pt x="446549" y="66670"/>
                  </a:lnTo>
                  <a:lnTo>
                    <a:pt x="452745" y="65047"/>
                  </a:lnTo>
                  <a:lnTo>
                    <a:pt x="457102" y="67264"/>
                  </a:lnTo>
                  <a:lnTo>
                    <a:pt x="461577" y="70393"/>
                  </a:lnTo>
                  <a:lnTo>
                    <a:pt x="463334" y="71620"/>
                  </a:lnTo>
                  <a:lnTo>
                    <a:pt x="467660" y="69989"/>
                  </a:lnTo>
                  <a:lnTo>
                    <a:pt x="475153" y="62425"/>
                  </a:lnTo>
                  <a:lnTo>
                    <a:pt x="480473" y="59346"/>
                  </a:lnTo>
                  <a:lnTo>
                    <a:pt x="486588" y="55801"/>
                  </a:lnTo>
                  <a:lnTo>
                    <a:pt x="498006" y="52691"/>
                  </a:lnTo>
                  <a:lnTo>
                    <a:pt x="502919" y="52712"/>
                  </a:lnTo>
                  <a:lnTo>
                    <a:pt x="502883" y="43325"/>
                  </a:lnTo>
                  <a:lnTo>
                    <a:pt x="503238" y="42048"/>
                  </a:lnTo>
                  <a:lnTo>
                    <a:pt x="504199" y="38593"/>
                  </a:lnTo>
                  <a:lnTo>
                    <a:pt x="499103" y="37011"/>
                  </a:lnTo>
                  <a:lnTo>
                    <a:pt x="495105" y="35080"/>
                  </a:lnTo>
                  <a:lnTo>
                    <a:pt x="493519" y="34313"/>
                  </a:lnTo>
                  <a:lnTo>
                    <a:pt x="497781" y="27839"/>
                  </a:lnTo>
                  <a:lnTo>
                    <a:pt x="495268" y="22402"/>
                  </a:lnTo>
                  <a:lnTo>
                    <a:pt x="491671" y="18418"/>
                  </a:lnTo>
                  <a:lnTo>
                    <a:pt x="489166" y="15640"/>
                  </a:lnTo>
                  <a:lnTo>
                    <a:pt x="492731" y="11482"/>
                  </a:lnTo>
                  <a:lnTo>
                    <a:pt x="496710" y="7041"/>
                  </a:lnTo>
                  <a:lnTo>
                    <a:pt x="503598" y="140"/>
                  </a:lnTo>
                  <a:lnTo>
                    <a:pt x="507867" y="1767"/>
                  </a:lnTo>
                  <a:lnTo>
                    <a:pt x="508132" y="2023"/>
                  </a:lnTo>
                  <a:lnTo>
                    <a:pt x="512485" y="6214"/>
                  </a:lnTo>
                  <a:lnTo>
                    <a:pt x="518874" y="8342"/>
                  </a:lnTo>
                  <a:lnTo>
                    <a:pt x="520509" y="8886"/>
                  </a:lnTo>
                  <a:lnTo>
                    <a:pt x="526309" y="4389"/>
                  </a:lnTo>
                  <a:lnTo>
                    <a:pt x="531121" y="3456"/>
                  </a:lnTo>
                  <a:lnTo>
                    <a:pt x="532508" y="3187"/>
                  </a:lnTo>
                  <a:lnTo>
                    <a:pt x="533660" y="968"/>
                  </a:lnTo>
                  <a:lnTo>
                    <a:pt x="535642" y="0"/>
                  </a:lnTo>
                  <a:lnTo>
                    <a:pt x="537608" y="820"/>
                  </a:lnTo>
                  <a:lnTo>
                    <a:pt x="539489" y="5024"/>
                  </a:lnTo>
                  <a:lnTo>
                    <a:pt x="543654" y="9979"/>
                  </a:lnTo>
                  <a:lnTo>
                    <a:pt x="552139" y="11682"/>
                  </a:lnTo>
                  <a:lnTo>
                    <a:pt x="552845" y="12595"/>
                  </a:lnTo>
                  <a:lnTo>
                    <a:pt x="556018" y="16694"/>
                  </a:lnTo>
                  <a:lnTo>
                    <a:pt x="557616" y="21426"/>
                  </a:lnTo>
                  <a:lnTo>
                    <a:pt x="565103" y="31445"/>
                  </a:lnTo>
                  <a:lnTo>
                    <a:pt x="565187" y="32274"/>
                  </a:lnTo>
                  <a:lnTo>
                    <a:pt x="565653" y="36875"/>
                  </a:lnTo>
                  <a:lnTo>
                    <a:pt x="566664" y="38626"/>
                  </a:lnTo>
                  <a:lnTo>
                    <a:pt x="568549" y="41889"/>
                  </a:lnTo>
                  <a:lnTo>
                    <a:pt x="577392" y="43141"/>
                  </a:lnTo>
                  <a:lnTo>
                    <a:pt x="586891" y="44576"/>
                  </a:lnTo>
                  <a:lnTo>
                    <a:pt x="594610" y="41312"/>
                  </a:lnTo>
                  <a:lnTo>
                    <a:pt x="600373" y="42399"/>
                  </a:lnTo>
                  <a:lnTo>
                    <a:pt x="603153" y="43106"/>
                  </a:lnTo>
                  <a:lnTo>
                    <a:pt x="609192" y="44637"/>
                  </a:lnTo>
                  <a:lnTo>
                    <a:pt x="611831" y="49451"/>
                  </a:lnTo>
                  <a:lnTo>
                    <a:pt x="617750" y="51651"/>
                  </a:lnTo>
                  <a:lnTo>
                    <a:pt x="619705" y="56853"/>
                  </a:lnTo>
                  <a:lnTo>
                    <a:pt x="627376" y="58784"/>
                  </a:lnTo>
                  <a:lnTo>
                    <a:pt x="630428" y="59551"/>
                  </a:lnTo>
                  <a:lnTo>
                    <a:pt x="633788" y="57395"/>
                  </a:lnTo>
                  <a:lnTo>
                    <a:pt x="634197" y="57132"/>
                  </a:lnTo>
                  <a:lnTo>
                    <a:pt x="635290" y="51734"/>
                  </a:lnTo>
                  <a:lnTo>
                    <a:pt x="645155" y="47131"/>
                  </a:lnTo>
                  <a:lnTo>
                    <a:pt x="655995" y="50461"/>
                  </a:lnTo>
                  <a:lnTo>
                    <a:pt x="663196" y="50650"/>
                  </a:lnTo>
                  <a:lnTo>
                    <a:pt x="670074" y="55372"/>
                  </a:lnTo>
                  <a:lnTo>
                    <a:pt x="674269" y="58225"/>
                  </a:lnTo>
                  <a:lnTo>
                    <a:pt x="676450" y="55909"/>
                  </a:lnTo>
                  <a:lnTo>
                    <a:pt x="678875" y="53331"/>
                  </a:lnTo>
                  <a:lnTo>
                    <a:pt x="686394" y="53527"/>
                  </a:lnTo>
                  <a:lnTo>
                    <a:pt x="690810" y="50017"/>
                  </a:lnTo>
                  <a:lnTo>
                    <a:pt x="692022" y="45271"/>
                  </a:lnTo>
                  <a:lnTo>
                    <a:pt x="699002" y="38980"/>
                  </a:lnTo>
                  <a:lnTo>
                    <a:pt x="700153" y="37577"/>
                  </a:lnTo>
                  <a:lnTo>
                    <a:pt x="701928" y="35412"/>
                  </a:lnTo>
                  <a:lnTo>
                    <a:pt x="709208" y="32482"/>
                  </a:lnTo>
                  <a:lnTo>
                    <a:pt x="714878" y="29833"/>
                  </a:lnTo>
                  <a:lnTo>
                    <a:pt x="717603" y="34946"/>
                  </a:lnTo>
                  <a:lnTo>
                    <a:pt x="718578" y="40667"/>
                  </a:lnTo>
                  <a:lnTo>
                    <a:pt x="722056" y="50941"/>
                  </a:lnTo>
                  <a:lnTo>
                    <a:pt x="727069" y="54898"/>
                  </a:lnTo>
                  <a:lnTo>
                    <a:pt x="728510" y="56035"/>
                  </a:lnTo>
                  <a:lnTo>
                    <a:pt x="736905" y="55672"/>
                  </a:lnTo>
                  <a:lnTo>
                    <a:pt x="743159" y="60925"/>
                  </a:lnTo>
                  <a:lnTo>
                    <a:pt x="744593" y="61857"/>
                  </a:lnTo>
                  <a:lnTo>
                    <a:pt x="750240" y="65522"/>
                  </a:lnTo>
                  <a:lnTo>
                    <a:pt x="754093" y="73031"/>
                  </a:lnTo>
                  <a:lnTo>
                    <a:pt x="755178" y="84085"/>
                  </a:lnTo>
                  <a:lnTo>
                    <a:pt x="758650" y="87836"/>
                  </a:lnTo>
                  <a:lnTo>
                    <a:pt x="758919" y="97591"/>
                  </a:lnTo>
                  <a:lnTo>
                    <a:pt x="758763" y="98790"/>
                  </a:lnTo>
                  <a:lnTo>
                    <a:pt x="757999" y="104656"/>
                  </a:lnTo>
                  <a:lnTo>
                    <a:pt x="756318" y="114538"/>
                  </a:lnTo>
                  <a:lnTo>
                    <a:pt x="766274" y="123584"/>
                  </a:lnTo>
                  <a:lnTo>
                    <a:pt x="777389" y="134559"/>
                  </a:lnTo>
                  <a:lnTo>
                    <a:pt x="776573" y="140259"/>
                  </a:lnTo>
                  <a:lnTo>
                    <a:pt x="776111" y="143471"/>
                  </a:lnTo>
                  <a:lnTo>
                    <a:pt x="784669" y="148744"/>
                  </a:lnTo>
                  <a:lnTo>
                    <a:pt x="787518" y="152608"/>
                  </a:lnTo>
                  <a:lnTo>
                    <a:pt x="791535" y="158050"/>
                  </a:lnTo>
                  <a:lnTo>
                    <a:pt x="797087" y="163007"/>
                  </a:lnTo>
                  <a:lnTo>
                    <a:pt x="798167" y="165222"/>
                  </a:lnTo>
                  <a:lnTo>
                    <a:pt x="802137" y="173363"/>
                  </a:lnTo>
                  <a:lnTo>
                    <a:pt x="810617" y="176952"/>
                  </a:lnTo>
                  <a:lnTo>
                    <a:pt x="821243" y="183843"/>
                  </a:lnTo>
                  <a:lnTo>
                    <a:pt x="830903" y="189806"/>
                  </a:lnTo>
                  <a:lnTo>
                    <a:pt x="841758" y="189177"/>
                  </a:lnTo>
                  <a:lnTo>
                    <a:pt x="819132" y="216239"/>
                  </a:lnTo>
                  <a:lnTo>
                    <a:pt x="808655" y="228705"/>
                  </a:lnTo>
                  <a:lnTo>
                    <a:pt x="808178" y="229322"/>
                  </a:lnTo>
                  <a:lnTo>
                    <a:pt x="804236" y="234424"/>
                  </a:lnTo>
                  <a:lnTo>
                    <a:pt x="794171" y="238981"/>
                  </a:lnTo>
                  <a:lnTo>
                    <a:pt x="783335" y="246717"/>
                  </a:lnTo>
                  <a:lnTo>
                    <a:pt x="782864" y="247053"/>
                  </a:lnTo>
                  <a:lnTo>
                    <a:pt x="782144" y="247696"/>
                  </a:lnTo>
                  <a:lnTo>
                    <a:pt x="765785" y="262255"/>
                  </a:lnTo>
                  <a:lnTo>
                    <a:pt x="767322" y="269891"/>
                  </a:lnTo>
                  <a:lnTo>
                    <a:pt x="764804" y="275174"/>
                  </a:lnTo>
                  <a:lnTo>
                    <a:pt x="757834" y="278613"/>
                  </a:lnTo>
                  <a:lnTo>
                    <a:pt x="752484" y="284166"/>
                  </a:lnTo>
                  <a:lnTo>
                    <a:pt x="753991" y="291713"/>
                  </a:lnTo>
                  <a:lnTo>
                    <a:pt x="752375" y="295402"/>
                  </a:lnTo>
                  <a:lnTo>
                    <a:pt x="751356" y="297726"/>
                  </a:lnTo>
                  <a:lnTo>
                    <a:pt x="738850" y="304528"/>
                  </a:lnTo>
                  <a:lnTo>
                    <a:pt x="731687" y="305031"/>
                  </a:lnTo>
                  <a:lnTo>
                    <a:pt x="728344" y="313421"/>
                  </a:lnTo>
                  <a:lnTo>
                    <a:pt x="726929" y="321329"/>
                  </a:lnTo>
                  <a:lnTo>
                    <a:pt x="715956" y="325176"/>
                  </a:lnTo>
                  <a:lnTo>
                    <a:pt x="699825" y="333206"/>
                  </a:lnTo>
                  <a:lnTo>
                    <a:pt x="694519" y="336882"/>
                  </a:lnTo>
                  <a:lnTo>
                    <a:pt x="691757" y="337257"/>
                  </a:lnTo>
                  <a:lnTo>
                    <a:pt x="684283" y="338267"/>
                  </a:lnTo>
                  <a:lnTo>
                    <a:pt x="675004" y="344143"/>
                  </a:lnTo>
                  <a:lnTo>
                    <a:pt x="668736" y="349787"/>
                  </a:lnTo>
                  <a:lnTo>
                    <a:pt x="667345" y="352620"/>
                  </a:lnTo>
                  <a:lnTo>
                    <a:pt x="644217" y="355040"/>
                  </a:lnTo>
                  <a:lnTo>
                    <a:pt x="640081" y="355392"/>
                  </a:lnTo>
                  <a:lnTo>
                    <a:pt x="633585" y="355943"/>
                  </a:lnTo>
                  <a:lnTo>
                    <a:pt x="606423" y="358985"/>
                  </a:lnTo>
                  <a:lnTo>
                    <a:pt x="602564" y="359383"/>
                  </a:lnTo>
                  <a:lnTo>
                    <a:pt x="575470" y="362140"/>
                  </a:lnTo>
                  <a:lnTo>
                    <a:pt x="543806" y="364995"/>
                  </a:lnTo>
                  <a:lnTo>
                    <a:pt x="543017" y="365065"/>
                  </a:lnTo>
                  <a:lnTo>
                    <a:pt x="524897" y="365862"/>
                  </a:lnTo>
                  <a:lnTo>
                    <a:pt x="521360" y="365983"/>
                  </a:lnTo>
                  <a:lnTo>
                    <a:pt x="507489" y="366443"/>
                  </a:lnTo>
                  <a:lnTo>
                    <a:pt x="487012" y="368250"/>
                  </a:lnTo>
                  <a:lnTo>
                    <a:pt x="485382" y="368392"/>
                  </a:lnTo>
                  <a:lnTo>
                    <a:pt x="484799" y="368502"/>
                  </a:lnTo>
                  <a:lnTo>
                    <a:pt x="468994" y="371460"/>
                  </a:lnTo>
                  <a:lnTo>
                    <a:pt x="463153" y="372547"/>
                  </a:lnTo>
                  <a:lnTo>
                    <a:pt x="435455" y="374799"/>
                  </a:lnTo>
                  <a:lnTo>
                    <a:pt x="429006" y="375310"/>
                  </a:lnTo>
                  <a:lnTo>
                    <a:pt x="419302" y="376073"/>
                  </a:lnTo>
                  <a:lnTo>
                    <a:pt x="407674" y="376586"/>
                  </a:lnTo>
                  <a:lnTo>
                    <a:pt x="395546" y="377107"/>
                  </a:lnTo>
                  <a:lnTo>
                    <a:pt x="381443" y="377792"/>
                  </a:lnTo>
                  <a:lnTo>
                    <a:pt x="357950" y="378893"/>
                  </a:lnTo>
                  <a:lnTo>
                    <a:pt x="346967" y="379390"/>
                  </a:lnTo>
                  <a:lnTo>
                    <a:pt x="342236" y="381958"/>
                  </a:lnTo>
                  <a:lnTo>
                    <a:pt x="340974" y="381684"/>
                  </a:lnTo>
                  <a:lnTo>
                    <a:pt x="335782" y="380554"/>
                  </a:lnTo>
                  <a:lnTo>
                    <a:pt x="318026" y="382790"/>
                  </a:lnTo>
                  <a:lnTo>
                    <a:pt x="312395" y="383493"/>
                  </a:lnTo>
                  <a:lnTo>
                    <a:pt x="284308" y="386597"/>
                  </a:lnTo>
                  <a:lnTo>
                    <a:pt x="278166" y="387266"/>
                  </a:lnTo>
                  <a:lnTo>
                    <a:pt x="253109" y="389957"/>
                  </a:lnTo>
                  <a:lnTo>
                    <a:pt x="251769" y="390100"/>
                  </a:lnTo>
                  <a:lnTo>
                    <a:pt x="218493" y="393579"/>
                  </a:lnTo>
                  <a:lnTo>
                    <a:pt x="212483" y="394280"/>
                  </a:lnTo>
                  <a:lnTo>
                    <a:pt x="194460" y="396364"/>
                  </a:lnTo>
                  <a:lnTo>
                    <a:pt x="194497" y="391953"/>
                  </a:lnTo>
                  <a:lnTo>
                    <a:pt x="175908" y="391606"/>
                  </a:lnTo>
                  <a:lnTo>
                    <a:pt x="169223" y="392009"/>
                  </a:lnTo>
                  <a:lnTo>
                    <a:pt x="171477" y="398716"/>
                  </a:lnTo>
                  <a:lnTo>
                    <a:pt x="174921" y="409822"/>
                  </a:lnTo>
                  <a:lnTo>
                    <a:pt x="173648" y="417408"/>
                  </a:lnTo>
                  <a:lnTo>
                    <a:pt x="173320" y="417444"/>
                  </a:lnTo>
                  <a:lnTo>
                    <a:pt x="164909" y="418356"/>
                  </a:lnTo>
                  <a:lnTo>
                    <a:pt x="123688" y="421303"/>
                  </a:lnTo>
                  <a:lnTo>
                    <a:pt x="121085" y="421484"/>
                  </a:lnTo>
                  <a:lnTo>
                    <a:pt x="120579" y="421523"/>
                  </a:lnTo>
                  <a:lnTo>
                    <a:pt x="86355" y="424098"/>
                  </a:lnTo>
                  <a:lnTo>
                    <a:pt x="85169" y="424186"/>
                  </a:lnTo>
                  <a:lnTo>
                    <a:pt x="84324" y="424248"/>
                  </a:lnTo>
                  <a:lnTo>
                    <a:pt x="69525" y="425325"/>
                  </a:lnTo>
                  <a:lnTo>
                    <a:pt x="41352" y="426881"/>
                  </a:lnTo>
                  <a:lnTo>
                    <a:pt x="26149" y="428578"/>
                  </a:lnTo>
                  <a:lnTo>
                    <a:pt x="17955" y="429483"/>
                  </a:lnTo>
                  <a:lnTo>
                    <a:pt x="4067" y="430597"/>
                  </a:lnTo>
                  <a:lnTo>
                    <a:pt x="0" y="425069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844143" y="3790206"/>
              <a:ext cx="617719" cy="642912"/>
            </a:xfrm>
            <a:custGeom>
              <a:avLst/>
              <a:pathLst>
                <a:path w="617719" h="642912">
                  <a:moveTo>
                    <a:pt x="0" y="37839"/>
                  </a:moveTo>
                  <a:lnTo>
                    <a:pt x="15171" y="36308"/>
                  </a:lnTo>
                  <a:lnTo>
                    <a:pt x="25534" y="35250"/>
                  </a:lnTo>
                  <a:lnTo>
                    <a:pt x="27965" y="34920"/>
                  </a:lnTo>
                  <a:lnTo>
                    <a:pt x="37942" y="33563"/>
                  </a:lnTo>
                  <a:lnTo>
                    <a:pt x="39388" y="33384"/>
                  </a:lnTo>
                  <a:lnTo>
                    <a:pt x="64817" y="30208"/>
                  </a:lnTo>
                  <a:lnTo>
                    <a:pt x="72374" y="29283"/>
                  </a:lnTo>
                  <a:lnTo>
                    <a:pt x="72708" y="29242"/>
                  </a:lnTo>
                  <a:lnTo>
                    <a:pt x="86086" y="27592"/>
                  </a:lnTo>
                  <a:lnTo>
                    <a:pt x="91968" y="26885"/>
                  </a:lnTo>
                  <a:lnTo>
                    <a:pt x="95976" y="26402"/>
                  </a:lnTo>
                  <a:lnTo>
                    <a:pt x="101577" y="25724"/>
                  </a:lnTo>
                  <a:lnTo>
                    <a:pt x="113832" y="24212"/>
                  </a:lnTo>
                  <a:lnTo>
                    <a:pt x="126845" y="22681"/>
                  </a:lnTo>
                  <a:lnTo>
                    <a:pt x="148492" y="19975"/>
                  </a:lnTo>
                  <a:lnTo>
                    <a:pt x="170753" y="17270"/>
                  </a:lnTo>
                  <a:lnTo>
                    <a:pt x="185109" y="15501"/>
                  </a:lnTo>
                  <a:lnTo>
                    <a:pt x="193079" y="14510"/>
                  </a:lnTo>
                  <a:lnTo>
                    <a:pt x="229671" y="9908"/>
                  </a:lnTo>
                  <a:lnTo>
                    <a:pt x="237811" y="8517"/>
                  </a:lnTo>
                  <a:lnTo>
                    <a:pt x="245433" y="7209"/>
                  </a:lnTo>
                  <a:lnTo>
                    <a:pt x="263832" y="4030"/>
                  </a:lnTo>
                  <a:lnTo>
                    <a:pt x="288470" y="0"/>
                  </a:lnTo>
                  <a:lnTo>
                    <a:pt x="287532" y="6730"/>
                  </a:lnTo>
                  <a:lnTo>
                    <a:pt x="286245" y="11313"/>
                  </a:lnTo>
                  <a:lnTo>
                    <a:pt x="280024" y="18010"/>
                  </a:lnTo>
                  <a:lnTo>
                    <a:pt x="274680" y="23262"/>
                  </a:lnTo>
                  <a:lnTo>
                    <a:pt x="271536" y="28109"/>
                  </a:lnTo>
                  <a:lnTo>
                    <a:pt x="267654" y="33474"/>
                  </a:lnTo>
                  <a:lnTo>
                    <a:pt x="268671" y="37710"/>
                  </a:lnTo>
                  <a:lnTo>
                    <a:pt x="265419" y="42645"/>
                  </a:lnTo>
                  <a:lnTo>
                    <a:pt x="266062" y="44250"/>
                  </a:lnTo>
                  <a:lnTo>
                    <a:pt x="267758" y="48480"/>
                  </a:lnTo>
                  <a:lnTo>
                    <a:pt x="267997" y="49076"/>
                  </a:lnTo>
                  <a:lnTo>
                    <a:pt x="275754" y="53431"/>
                  </a:lnTo>
                  <a:lnTo>
                    <a:pt x="282989" y="57526"/>
                  </a:lnTo>
                  <a:lnTo>
                    <a:pt x="291166" y="59576"/>
                  </a:lnTo>
                  <a:lnTo>
                    <a:pt x="298156" y="66000"/>
                  </a:lnTo>
                  <a:lnTo>
                    <a:pt x="298970" y="66747"/>
                  </a:lnTo>
                  <a:lnTo>
                    <a:pt x="305059" y="71213"/>
                  </a:lnTo>
                  <a:lnTo>
                    <a:pt x="305360" y="71433"/>
                  </a:lnTo>
                  <a:lnTo>
                    <a:pt x="311950" y="73546"/>
                  </a:lnTo>
                  <a:lnTo>
                    <a:pt x="312370" y="73416"/>
                  </a:lnTo>
                  <a:lnTo>
                    <a:pt x="319823" y="71105"/>
                  </a:lnTo>
                  <a:lnTo>
                    <a:pt x="326061" y="71735"/>
                  </a:lnTo>
                  <a:lnTo>
                    <a:pt x="331186" y="81448"/>
                  </a:lnTo>
                  <a:lnTo>
                    <a:pt x="334160" y="86977"/>
                  </a:lnTo>
                  <a:lnTo>
                    <a:pt x="340418" y="95137"/>
                  </a:lnTo>
                  <a:lnTo>
                    <a:pt x="341246" y="96232"/>
                  </a:lnTo>
                  <a:lnTo>
                    <a:pt x="345569" y="101949"/>
                  </a:lnTo>
                  <a:lnTo>
                    <a:pt x="347206" y="105991"/>
                  </a:lnTo>
                  <a:lnTo>
                    <a:pt x="350958" y="115243"/>
                  </a:lnTo>
                  <a:lnTo>
                    <a:pt x="360772" y="123573"/>
                  </a:lnTo>
                  <a:lnTo>
                    <a:pt x="367721" y="132440"/>
                  </a:lnTo>
                  <a:lnTo>
                    <a:pt x="368182" y="133028"/>
                  </a:lnTo>
                  <a:lnTo>
                    <a:pt x="372618" y="140021"/>
                  </a:lnTo>
                  <a:lnTo>
                    <a:pt x="373566" y="141514"/>
                  </a:lnTo>
                  <a:lnTo>
                    <a:pt x="378868" y="141976"/>
                  </a:lnTo>
                  <a:lnTo>
                    <a:pt x="389865" y="150560"/>
                  </a:lnTo>
                  <a:lnTo>
                    <a:pt x="403318" y="155452"/>
                  </a:lnTo>
                  <a:lnTo>
                    <a:pt x="415166" y="166688"/>
                  </a:lnTo>
                  <a:lnTo>
                    <a:pt x="418776" y="172428"/>
                  </a:lnTo>
                  <a:lnTo>
                    <a:pt x="421302" y="176440"/>
                  </a:lnTo>
                  <a:lnTo>
                    <a:pt x="426721" y="182472"/>
                  </a:lnTo>
                  <a:lnTo>
                    <a:pt x="432534" y="183469"/>
                  </a:lnTo>
                  <a:lnTo>
                    <a:pt x="433569" y="183647"/>
                  </a:lnTo>
                  <a:lnTo>
                    <a:pt x="443793" y="189507"/>
                  </a:lnTo>
                  <a:lnTo>
                    <a:pt x="445496" y="191557"/>
                  </a:lnTo>
                  <a:lnTo>
                    <a:pt x="449244" y="196067"/>
                  </a:lnTo>
                  <a:lnTo>
                    <a:pt x="457500" y="199388"/>
                  </a:lnTo>
                  <a:lnTo>
                    <a:pt x="459338" y="206699"/>
                  </a:lnTo>
                  <a:lnTo>
                    <a:pt x="459279" y="216476"/>
                  </a:lnTo>
                  <a:lnTo>
                    <a:pt x="470320" y="220594"/>
                  </a:lnTo>
                  <a:lnTo>
                    <a:pt x="471484" y="228644"/>
                  </a:lnTo>
                  <a:lnTo>
                    <a:pt x="471598" y="229427"/>
                  </a:lnTo>
                  <a:lnTo>
                    <a:pt x="482197" y="233369"/>
                  </a:lnTo>
                  <a:lnTo>
                    <a:pt x="482455" y="234258"/>
                  </a:lnTo>
                  <a:lnTo>
                    <a:pt x="484306" y="240622"/>
                  </a:lnTo>
                  <a:lnTo>
                    <a:pt x="496760" y="245769"/>
                  </a:lnTo>
                  <a:lnTo>
                    <a:pt x="502073" y="246968"/>
                  </a:lnTo>
                  <a:lnTo>
                    <a:pt x="503862" y="247371"/>
                  </a:lnTo>
                  <a:lnTo>
                    <a:pt x="511550" y="252051"/>
                  </a:lnTo>
                  <a:lnTo>
                    <a:pt x="517142" y="255449"/>
                  </a:lnTo>
                  <a:lnTo>
                    <a:pt x="518992" y="265542"/>
                  </a:lnTo>
                  <a:lnTo>
                    <a:pt x="524194" y="271413"/>
                  </a:lnTo>
                  <a:lnTo>
                    <a:pt x="530796" y="280072"/>
                  </a:lnTo>
                  <a:lnTo>
                    <a:pt x="533594" y="292277"/>
                  </a:lnTo>
                  <a:lnTo>
                    <a:pt x="533760" y="293004"/>
                  </a:lnTo>
                  <a:lnTo>
                    <a:pt x="537877" y="304804"/>
                  </a:lnTo>
                  <a:lnTo>
                    <a:pt x="538539" y="311662"/>
                  </a:lnTo>
                  <a:lnTo>
                    <a:pt x="539896" y="312414"/>
                  </a:lnTo>
                  <a:lnTo>
                    <a:pt x="547634" y="316695"/>
                  </a:lnTo>
                  <a:lnTo>
                    <a:pt x="553234" y="317874"/>
                  </a:lnTo>
                  <a:lnTo>
                    <a:pt x="554406" y="318120"/>
                  </a:lnTo>
                  <a:lnTo>
                    <a:pt x="565682" y="327843"/>
                  </a:lnTo>
                  <a:lnTo>
                    <a:pt x="566864" y="335445"/>
                  </a:lnTo>
                  <a:lnTo>
                    <a:pt x="570009" y="338814"/>
                  </a:lnTo>
                  <a:lnTo>
                    <a:pt x="575943" y="345159"/>
                  </a:lnTo>
                  <a:lnTo>
                    <a:pt x="577847" y="353358"/>
                  </a:lnTo>
                  <a:lnTo>
                    <a:pt x="575670" y="359310"/>
                  </a:lnTo>
                  <a:lnTo>
                    <a:pt x="576613" y="360689"/>
                  </a:lnTo>
                  <a:lnTo>
                    <a:pt x="581099" y="367248"/>
                  </a:lnTo>
                  <a:lnTo>
                    <a:pt x="583249" y="376195"/>
                  </a:lnTo>
                  <a:lnTo>
                    <a:pt x="592859" y="378847"/>
                  </a:lnTo>
                  <a:lnTo>
                    <a:pt x="596248" y="375885"/>
                  </a:lnTo>
                  <a:lnTo>
                    <a:pt x="604813" y="380814"/>
                  </a:lnTo>
                  <a:lnTo>
                    <a:pt x="612234" y="382999"/>
                  </a:lnTo>
                  <a:lnTo>
                    <a:pt x="617535" y="383655"/>
                  </a:lnTo>
                  <a:lnTo>
                    <a:pt x="617719" y="388848"/>
                  </a:lnTo>
                  <a:lnTo>
                    <a:pt x="611224" y="396355"/>
                  </a:lnTo>
                  <a:lnTo>
                    <a:pt x="608314" y="401292"/>
                  </a:lnTo>
                  <a:lnTo>
                    <a:pt x="602525" y="410382"/>
                  </a:lnTo>
                  <a:lnTo>
                    <a:pt x="599137" y="417312"/>
                  </a:lnTo>
                  <a:lnTo>
                    <a:pt x="595474" y="425364"/>
                  </a:lnTo>
                  <a:lnTo>
                    <a:pt x="589910" y="431841"/>
                  </a:lnTo>
                  <a:lnTo>
                    <a:pt x="589621" y="433647"/>
                  </a:lnTo>
                  <a:lnTo>
                    <a:pt x="589368" y="435232"/>
                  </a:lnTo>
                  <a:lnTo>
                    <a:pt x="591786" y="445962"/>
                  </a:lnTo>
                  <a:lnTo>
                    <a:pt x="588531" y="456259"/>
                  </a:lnTo>
                  <a:lnTo>
                    <a:pt x="588684" y="458602"/>
                  </a:lnTo>
                  <a:lnTo>
                    <a:pt x="588894" y="461836"/>
                  </a:lnTo>
                  <a:lnTo>
                    <a:pt x="585739" y="470202"/>
                  </a:lnTo>
                  <a:lnTo>
                    <a:pt x="581598" y="479319"/>
                  </a:lnTo>
                  <a:lnTo>
                    <a:pt x="580279" y="487254"/>
                  </a:lnTo>
                  <a:lnTo>
                    <a:pt x="583540" y="493590"/>
                  </a:lnTo>
                  <a:lnTo>
                    <a:pt x="583334" y="494972"/>
                  </a:lnTo>
                  <a:lnTo>
                    <a:pt x="582216" y="502435"/>
                  </a:lnTo>
                  <a:lnTo>
                    <a:pt x="580388" y="508251"/>
                  </a:lnTo>
                  <a:lnTo>
                    <a:pt x="574272" y="519295"/>
                  </a:lnTo>
                  <a:lnTo>
                    <a:pt x="570423" y="521508"/>
                  </a:lnTo>
                  <a:lnTo>
                    <a:pt x="571675" y="528936"/>
                  </a:lnTo>
                  <a:lnTo>
                    <a:pt x="570578" y="537230"/>
                  </a:lnTo>
                  <a:lnTo>
                    <a:pt x="572108" y="540741"/>
                  </a:lnTo>
                  <a:lnTo>
                    <a:pt x="572883" y="542521"/>
                  </a:lnTo>
                  <a:lnTo>
                    <a:pt x="574809" y="552292"/>
                  </a:lnTo>
                  <a:lnTo>
                    <a:pt x="572464" y="565230"/>
                  </a:lnTo>
                  <a:lnTo>
                    <a:pt x="571167" y="572881"/>
                  </a:lnTo>
                  <a:lnTo>
                    <a:pt x="574417" y="581095"/>
                  </a:lnTo>
                  <a:lnTo>
                    <a:pt x="566459" y="580406"/>
                  </a:lnTo>
                  <a:lnTo>
                    <a:pt x="563889" y="580740"/>
                  </a:lnTo>
                  <a:lnTo>
                    <a:pt x="559993" y="582461"/>
                  </a:lnTo>
                  <a:lnTo>
                    <a:pt x="550990" y="581808"/>
                  </a:lnTo>
                  <a:lnTo>
                    <a:pt x="546410" y="580328"/>
                  </a:lnTo>
                  <a:lnTo>
                    <a:pt x="538529" y="580801"/>
                  </a:lnTo>
                  <a:lnTo>
                    <a:pt x="534226" y="577951"/>
                  </a:lnTo>
                  <a:lnTo>
                    <a:pt x="528392" y="576486"/>
                  </a:lnTo>
                  <a:lnTo>
                    <a:pt x="521033" y="577195"/>
                  </a:lnTo>
                  <a:lnTo>
                    <a:pt x="516340" y="573836"/>
                  </a:lnTo>
                  <a:lnTo>
                    <a:pt x="515887" y="573819"/>
                  </a:lnTo>
                  <a:lnTo>
                    <a:pt x="511239" y="573640"/>
                  </a:lnTo>
                  <a:lnTo>
                    <a:pt x="505815" y="580431"/>
                  </a:lnTo>
                  <a:lnTo>
                    <a:pt x="501976" y="586121"/>
                  </a:lnTo>
                  <a:lnTo>
                    <a:pt x="502082" y="594538"/>
                  </a:lnTo>
                  <a:lnTo>
                    <a:pt x="501916" y="599889"/>
                  </a:lnTo>
                  <a:lnTo>
                    <a:pt x="507162" y="606899"/>
                  </a:lnTo>
                  <a:lnTo>
                    <a:pt x="508317" y="616925"/>
                  </a:lnTo>
                  <a:lnTo>
                    <a:pt x="508871" y="628956"/>
                  </a:lnTo>
                  <a:lnTo>
                    <a:pt x="508113" y="635448"/>
                  </a:lnTo>
                  <a:lnTo>
                    <a:pt x="508957" y="640108"/>
                  </a:lnTo>
                  <a:lnTo>
                    <a:pt x="507746" y="640544"/>
                  </a:lnTo>
                  <a:lnTo>
                    <a:pt x="502561" y="642408"/>
                  </a:lnTo>
                  <a:lnTo>
                    <a:pt x="496568" y="642912"/>
                  </a:lnTo>
                  <a:lnTo>
                    <a:pt x="491969" y="642831"/>
                  </a:lnTo>
                  <a:lnTo>
                    <a:pt x="487112" y="635454"/>
                  </a:lnTo>
                  <a:lnTo>
                    <a:pt x="487223" y="628233"/>
                  </a:lnTo>
                  <a:lnTo>
                    <a:pt x="482791" y="622177"/>
                  </a:lnTo>
                  <a:lnTo>
                    <a:pt x="483210" y="615816"/>
                  </a:lnTo>
                  <a:lnTo>
                    <a:pt x="458437" y="617019"/>
                  </a:lnTo>
                  <a:lnTo>
                    <a:pt x="453392" y="617259"/>
                  </a:lnTo>
                  <a:lnTo>
                    <a:pt x="438095" y="618379"/>
                  </a:lnTo>
                  <a:lnTo>
                    <a:pt x="425099" y="619316"/>
                  </a:lnTo>
                  <a:lnTo>
                    <a:pt x="401973" y="620946"/>
                  </a:lnTo>
                  <a:lnTo>
                    <a:pt x="370686" y="623149"/>
                  </a:lnTo>
                  <a:lnTo>
                    <a:pt x="370047" y="623191"/>
                  </a:lnTo>
                  <a:lnTo>
                    <a:pt x="348773" y="624574"/>
                  </a:lnTo>
                  <a:lnTo>
                    <a:pt x="342815" y="624954"/>
                  </a:lnTo>
                  <a:lnTo>
                    <a:pt x="325297" y="626055"/>
                  </a:lnTo>
                  <a:lnTo>
                    <a:pt x="311547" y="627015"/>
                  </a:lnTo>
                  <a:lnTo>
                    <a:pt x="295304" y="628128"/>
                  </a:lnTo>
                  <a:lnTo>
                    <a:pt x="285800" y="628768"/>
                  </a:lnTo>
                  <a:lnTo>
                    <a:pt x="262863" y="630336"/>
                  </a:lnTo>
                  <a:lnTo>
                    <a:pt x="253478" y="630964"/>
                  </a:lnTo>
                  <a:lnTo>
                    <a:pt x="248406" y="631301"/>
                  </a:lnTo>
                  <a:lnTo>
                    <a:pt x="228685" y="632784"/>
                  </a:lnTo>
                  <a:lnTo>
                    <a:pt x="216984" y="633649"/>
                  </a:lnTo>
                  <a:lnTo>
                    <a:pt x="205464" y="634488"/>
                  </a:lnTo>
                  <a:lnTo>
                    <a:pt x="163834" y="637056"/>
                  </a:lnTo>
                  <a:lnTo>
                    <a:pt x="157638" y="637521"/>
                  </a:lnTo>
                  <a:lnTo>
                    <a:pt x="157487" y="637533"/>
                  </a:lnTo>
                  <a:lnTo>
                    <a:pt x="149948" y="629696"/>
                  </a:lnTo>
                  <a:lnTo>
                    <a:pt x="146949" y="621121"/>
                  </a:lnTo>
                  <a:lnTo>
                    <a:pt x="146033" y="614792"/>
                  </a:lnTo>
                  <a:lnTo>
                    <a:pt x="139209" y="607189"/>
                  </a:lnTo>
                  <a:lnTo>
                    <a:pt x="135829" y="601810"/>
                  </a:lnTo>
                  <a:lnTo>
                    <a:pt x="135872" y="598397"/>
                  </a:lnTo>
                  <a:lnTo>
                    <a:pt x="133917" y="591005"/>
                  </a:lnTo>
                  <a:lnTo>
                    <a:pt x="132373" y="588025"/>
                  </a:lnTo>
                  <a:lnTo>
                    <a:pt x="130068" y="583575"/>
                  </a:lnTo>
                  <a:lnTo>
                    <a:pt x="120044" y="573451"/>
                  </a:lnTo>
                  <a:lnTo>
                    <a:pt x="118780" y="563196"/>
                  </a:lnTo>
                  <a:lnTo>
                    <a:pt x="120418" y="557754"/>
                  </a:lnTo>
                  <a:lnTo>
                    <a:pt x="120309" y="555803"/>
                  </a:lnTo>
                  <a:lnTo>
                    <a:pt x="120205" y="553940"/>
                  </a:lnTo>
                  <a:lnTo>
                    <a:pt x="118975" y="548136"/>
                  </a:lnTo>
                  <a:lnTo>
                    <a:pt x="121059" y="538018"/>
                  </a:lnTo>
                  <a:lnTo>
                    <a:pt x="119770" y="532827"/>
                  </a:lnTo>
                  <a:lnTo>
                    <a:pt x="121341" y="525266"/>
                  </a:lnTo>
                  <a:lnTo>
                    <a:pt x="122112" y="521550"/>
                  </a:lnTo>
                  <a:lnTo>
                    <a:pt x="119737" y="518051"/>
                  </a:lnTo>
                  <a:lnTo>
                    <a:pt x="118899" y="511022"/>
                  </a:lnTo>
                  <a:lnTo>
                    <a:pt x="109536" y="501317"/>
                  </a:lnTo>
                  <a:lnTo>
                    <a:pt x="109715" y="495857"/>
                  </a:lnTo>
                  <a:lnTo>
                    <a:pt x="108433" y="491631"/>
                  </a:lnTo>
                  <a:lnTo>
                    <a:pt x="107702" y="489217"/>
                  </a:lnTo>
                  <a:lnTo>
                    <a:pt x="105209" y="480990"/>
                  </a:lnTo>
                  <a:lnTo>
                    <a:pt x="107673" y="472899"/>
                  </a:lnTo>
                  <a:lnTo>
                    <a:pt x="112019" y="461715"/>
                  </a:lnTo>
                  <a:lnTo>
                    <a:pt x="112125" y="458165"/>
                  </a:lnTo>
                  <a:lnTo>
                    <a:pt x="112429" y="447965"/>
                  </a:lnTo>
                  <a:lnTo>
                    <a:pt x="112537" y="444323"/>
                  </a:lnTo>
                  <a:lnTo>
                    <a:pt x="110332" y="437555"/>
                  </a:lnTo>
                  <a:lnTo>
                    <a:pt x="116834" y="429662"/>
                  </a:lnTo>
                  <a:lnTo>
                    <a:pt x="124388" y="423927"/>
                  </a:lnTo>
                  <a:lnTo>
                    <a:pt x="125413" y="422102"/>
                  </a:lnTo>
                  <a:lnTo>
                    <a:pt x="128237" y="417068"/>
                  </a:lnTo>
                  <a:lnTo>
                    <a:pt x="119876" y="411905"/>
                  </a:lnTo>
                  <a:lnTo>
                    <a:pt x="113090" y="408250"/>
                  </a:lnTo>
                  <a:lnTo>
                    <a:pt x="115599" y="404128"/>
                  </a:lnTo>
                  <a:lnTo>
                    <a:pt x="115613" y="401835"/>
                  </a:lnTo>
                  <a:lnTo>
                    <a:pt x="115668" y="392609"/>
                  </a:lnTo>
                  <a:lnTo>
                    <a:pt x="111260" y="383841"/>
                  </a:lnTo>
                  <a:lnTo>
                    <a:pt x="111049" y="383419"/>
                  </a:lnTo>
                  <a:lnTo>
                    <a:pt x="110108" y="381547"/>
                  </a:lnTo>
                  <a:lnTo>
                    <a:pt x="101635" y="373961"/>
                  </a:lnTo>
                  <a:lnTo>
                    <a:pt x="100481" y="370492"/>
                  </a:lnTo>
                  <a:lnTo>
                    <a:pt x="98173" y="363548"/>
                  </a:lnTo>
                  <a:lnTo>
                    <a:pt x="93916" y="353560"/>
                  </a:lnTo>
                  <a:lnTo>
                    <a:pt x="92343" y="350678"/>
                  </a:lnTo>
                  <a:lnTo>
                    <a:pt x="86776" y="340469"/>
                  </a:lnTo>
                  <a:lnTo>
                    <a:pt x="83421" y="335844"/>
                  </a:lnTo>
                  <a:lnTo>
                    <a:pt x="83073" y="334609"/>
                  </a:lnTo>
                  <a:lnTo>
                    <a:pt x="73697" y="301273"/>
                  </a:lnTo>
                  <a:lnTo>
                    <a:pt x="72855" y="298264"/>
                  </a:lnTo>
                  <a:lnTo>
                    <a:pt x="61184" y="256417"/>
                  </a:lnTo>
                  <a:lnTo>
                    <a:pt x="59048" y="248735"/>
                  </a:lnTo>
                  <a:lnTo>
                    <a:pt x="57214" y="242135"/>
                  </a:lnTo>
                  <a:lnTo>
                    <a:pt x="52388" y="224836"/>
                  </a:lnTo>
                  <a:lnTo>
                    <a:pt x="47902" y="208720"/>
                  </a:lnTo>
                  <a:lnTo>
                    <a:pt x="42683" y="189948"/>
                  </a:lnTo>
                  <a:lnTo>
                    <a:pt x="40250" y="181184"/>
                  </a:lnTo>
                  <a:lnTo>
                    <a:pt x="35780" y="164791"/>
                  </a:lnTo>
                  <a:lnTo>
                    <a:pt x="34085" y="158569"/>
                  </a:lnTo>
                  <a:lnTo>
                    <a:pt x="27579" y="135968"/>
                  </a:lnTo>
                  <a:lnTo>
                    <a:pt x="19994" y="109536"/>
                  </a:lnTo>
                  <a:lnTo>
                    <a:pt x="17978" y="102602"/>
                  </a:lnTo>
                  <a:lnTo>
                    <a:pt x="15338" y="93517"/>
                  </a:lnTo>
                  <a:lnTo>
                    <a:pt x="13908" y="88590"/>
                  </a:lnTo>
                  <a:lnTo>
                    <a:pt x="8770" y="70863"/>
                  </a:lnTo>
                  <a:lnTo>
                    <a:pt x="4547" y="55340"/>
                  </a:lnTo>
                  <a:lnTo>
                    <a:pt x="2110" y="46374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5637" y="2342698"/>
              <a:ext cx="14247" cy="22702"/>
            </a:xfrm>
            <a:custGeom>
              <a:avLst/>
              <a:pathLst>
                <a:path w="14247" h="22702">
                  <a:moveTo>
                    <a:pt x="1257" y="5086"/>
                  </a:moveTo>
                  <a:lnTo>
                    <a:pt x="10737" y="0"/>
                  </a:lnTo>
                  <a:lnTo>
                    <a:pt x="14247" y="5020"/>
                  </a:lnTo>
                  <a:lnTo>
                    <a:pt x="8864" y="14144"/>
                  </a:lnTo>
                  <a:lnTo>
                    <a:pt x="6429" y="22702"/>
                  </a:lnTo>
                  <a:lnTo>
                    <a:pt x="0" y="1514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148354" y="2143279"/>
              <a:ext cx="26561" cy="20970"/>
            </a:xfrm>
            <a:custGeom>
              <a:avLst/>
              <a:pathLst>
                <a:path w="26561" h="20970">
                  <a:moveTo>
                    <a:pt x="0" y="5008"/>
                  </a:moveTo>
                  <a:lnTo>
                    <a:pt x="3514" y="3133"/>
                  </a:lnTo>
                  <a:lnTo>
                    <a:pt x="12175" y="0"/>
                  </a:lnTo>
                  <a:lnTo>
                    <a:pt x="21099" y="2013"/>
                  </a:lnTo>
                  <a:lnTo>
                    <a:pt x="22836" y="4714"/>
                  </a:lnTo>
                  <a:lnTo>
                    <a:pt x="26561" y="12487"/>
                  </a:lnTo>
                  <a:lnTo>
                    <a:pt x="25551" y="16219"/>
                  </a:lnTo>
                  <a:lnTo>
                    <a:pt x="23253" y="19235"/>
                  </a:lnTo>
                  <a:lnTo>
                    <a:pt x="14669" y="20970"/>
                  </a:lnTo>
                  <a:lnTo>
                    <a:pt x="10113" y="14190"/>
                  </a:lnTo>
                  <a:lnTo>
                    <a:pt x="6679" y="10211"/>
                  </a:lnTo>
                  <a:lnTo>
                    <a:pt x="1049" y="808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47467" y="2152263"/>
              <a:ext cx="597596" cy="641285"/>
            </a:xfrm>
            <a:custGeom>
              <a:avLst/>
              <a:pathLst>
                <a:path w="597596" h="641285">
                  <a:moveTo>
                    <a:pt x="99" y="202025"/>
                  </a:moveTo>
                  <a:lnTo>
                    <a:pt x="1471" y="191822"/>
                  </a:lnTo>
                  <a:lnTo>
                    <a:pt x="4305" y="189688"/>
                  </a:lnTo>
                  <a:lnTo>
                    <a:pt x="5747" y="188602"/>
                  </a:lnTo>
                  <a:lnTo>
                    <a:pt x="10450" y="180810"/>
                  </a:lnTo>
                  <a:lnTo>
                    <a:pt x="11934" y="174276"/>
                  </a:lnTo>
                  <a:lnTo>
                    <a:pt x="15530" y="167221"/>
                  </a:lnTo>
                  <a:lnTo>
                    <a:pt x="21825" y="161190"/>
                  </a:lnTo>
                  <a:lnTo>
                    <a:pt x="29262" y="157807"/>
                  </a:lnTo>
                  <a:lnTo>
                    <a:pt x="32622" y="154272"/>
                  </a:lnTo>
                  <a:lnTo>
                    <a:pt x="39888" y="153600"/>
                  </a:lnTo>
                  <a:lnTo>
                    <a:pt x="42041" y="149330"/>
                  </a:lnTo>
                  <a:lnTo>
                    <a:pt x="47630" y="146648"/>
                  </a:lnTo>
                  <a:lnTo>
                    <a:pt x="51733" y="147042"/>
                  </a:lnTo>
                  <a:lnTo>
                    <a:pt x="52882" y="141784"/>
                  </a:lnTo>
                  <a:lnTo>
                    <a:pt x="57166" y="138440"/>
                  </a:lnTo>
                  <a:lnTo>
                    <a:pt x="56724" y="126601"/>
                  </a:lnTo>
                  <a:lnTo>
                    <a:pt x="56262" y="114225"/>
                  </a:lnTo>
                  <a:lnTo>
                    <a:pt x="55383" y="89520"/>
                  </a:lnTo>
                  <a:lnTo>
                    <a:pt x="54986" y="78344"/>
                  </a:lnTo>
                  <a:lnTo>
                    <a:pt x="54071" y="54447"/>
                  </a:lnTo>
                  <a:lnTo>
                    <a:pt x="62627" y="53895"/>
                  </a:lnTo>
                  <a:lnTo>
                    <a:pt x="64665" y="49460"/>
                  </a:lnTo>
                  <a:lnTo>
                    <a:pt x="68380" y="44122"/>
                  </a:lnTo>
                  <a:lnTo>
                    <a:pt x="72615" y="43543"/>
                  </a:lnTo>
                  <a:lnTo>
                    <a:pt x="77635" y="46750"/>
                  </a:lnTo>
                  <a:lnTo>
                    <a:pt x="81166" y="47180"/>
                  </a:lnTo>
                  <a:lnTo>
                    <a:pt x="86583" y="50367"/>
                  </a:lnTo>
                  <a:lnTo>
                    <a:pt x="93934" y="48956"/>
                  </a:lnTo>
                  <a:lnTo>
                    <a:pt x="100543" y="48673"/>
                  </a:lnTo>
                  <a:lnTo>
                    <a:pt x="117482" y="41552"/>
                  </a:lnTo>
                  <a:lnTo>
                    <a:pt x="124356" y="37987"/>
                  </a:lnTo>
                  <a:lnTo>
                    <a:pt x="126620" y="37883"/>
                  </a:lnTo>
                  <a:lnTo>
                    <a:pt x="130591" y="37699"/>
                  </a:lnTo>
                  <a:lnTo>
                    <a:pt x="140159" y="32648"/>
                  </a:lnTo>
                  <a:lnTo>
                    <a:pt x="145126" y="31194"/>
                  </a:lnTo>
                  <a:lnTo>
                    <a:pt x="149457" y="26887"/>
                  </a:lnTo>
                  <a:lnTo>
                    <a:pt x="155109" y="25171"/>
                  </a:lnTo>
                  <a:lnTo>
                    <a:pt x="159332" y="20687"/>
                  </a:lnTo>
                  <a:lnTo>
                    <a:pt x="163827" y="23608"/>
                  </a:lnTo>
                  <a:lnTo>
                    <a:pt x="167298" y="19827"/>
                  </a:lnTo>
                  <a:lnTo>
                    <a:pt x="171473" y="18262"/>
                  </a:lnTo>
                  <a:lnTo>
                    <a:pt x="176497" y="14635"/>
                  </a:lnTo>
                  <a:lnTo>
                    <a:pt x="181236" y="11169"/>
                  </a:lnTo>
                  <a:lnTo>
                    <a:pt x="180343" y="3130"/>
                  </a:lnTo>
                  <a:lnTo>
                    <a:pt x="186604" y="0"/>
                  </a:lnTo>
                  <a:lnTo>
                    <a:pt x="193909" y="5217"/>
                  </a:lnTo>
                  <a:lnTo>
                    <a:pt x="198670" y="8357"/>
                  </a:lnTo>
                  <a:lnTo>
                    <a:pt x="205015" y="14356"/>
                  </a:lnTo>
                  <a:lnTo>
                    <a:pt x="200293" y="24766"/>
                  </a:lnTo>
                  <a:lnTo>
                    <a:pt x="194620" y="33286"/>
                  </a:lnTo>
                  <a:lnTo>
                    <a:pt x="192866" y="37046"/>
                  </a:lnTo>
                  <a:lnTo>
                    <a:pt x="195952" y="42644"/>
                  </a:lnTo>
                  <a:lnTo>
                    <a:pt x="190104" y="48839"/>
                  </a:lnTo>
                  <a:lnTo>
                    <a:pt x="188691" y="54787"/>
                  </a:lnTo>
                  <a:lnTo>
                    <a:pt x="186604" y="58439"/>
                  </a:lnTo>
                  <a:lnTo>
                    <a:pt x="189649" y="58993"/>
                  </a:lnTo>
                  <a:lnTo>
                    <a:pt x="192344" y="59483"/>
                  </a:lnTo>
                  <a:lnTo>
                    <a:pt x="198935" y="54410"/>
                  </a:lnTo>
                  <a:lnTo>
                    <a:pt x="202250" y="52961"/>
                  </a:lnTo>
                  <a:lnTo>
                    <a:pt x="205983" y="49706"/>
                  </a:lnTo>
                  <a:lnTo>
                    <a:pt x="207400" y="43061"/>
                  </a:lnTo>
                  <a:lnTo>
                    <a:pt x="215076" y="49337"/>
                  </a:lnTo>
                  <a:lnTo>
                    <a:pt x="225216" y="57395"/>
                  </a:lnTo>
                  <a:lnTo>
                    <a:pt x="226883" y="57108"/>
                  </a:lnTo>
                  <a:lnTo>
                    <a:pt x="231072" y="56384"/>
                  </a:lnTo>
                  <a:lnTo>
                    <a:pt x="238056" y="59995"/>
                  </a:lnTo>
                  <a:lnTo>
                    <a:pt x="239942" y="59227"/>
                  </a:lnTo>
                  <a:lnTo>
                    <a:pt x="243270" y="63665"/>
                  </a:lnTo>
                  <a:lnTo>
                    <a:pt x="248575" y="60547"/>
                  </a:lnTo>
                  <a:lnTo>
                    <a:pt x="253436" y="65176"/>
                  </a:lnTo>
                  <a:lnTo>
                    <a:pt x="260606" y="67443"/>
                  </a:lnTo>
                  <a:lnTo>
                    <a:pt x="266904" y="78418"/>
                  </a:lnTo>
                  <a:lnTo>
                    <a:pt x="271381" y="90101"/>
                  </a:lnTo>
                  <a:lnTo>
                    <a:pt x="290694" y="94168"/>
                  </a:lnTo>
                  <a:lnTo>
                    <a:pt x="320068" y="100273"/>
                  </a:lnTo>
                  <a:lnTo>
                    <a:pt x="375431" y="111475"/>
                  </a:lnTo>
                  <a:lnTo>
                    <a:pt x="385852" y="116721"/>
                  </a:lnTo>
                  <a:lnTo>
                    <a:pt x="391924" y="119770"/>
                  </a:lnTo>
                  <a:lnTo>
                    <a:pt x="404487" y="126061"/>
                  </a:lnTo>
                  <a:lnTo>
                    <a:pt x="411588" y="124704"/>
                  </a:lnTo>
                  <a:lnTo>
                    <a:pt x="417378" y="126099"/>
                  </a:lnTo>
                  <a:lnTo>
                    <a:pt x="417797" y="126200"/>
                  </a:lnTo>
                  <a:lnTo>
                    <a:pt x="420192" y="129490"/>
                  </a:lnTo>
                  <a:lnTo>
                    <a:pt x="424628" y="128953"/>
                  </a:lnTo>
                  <a:lnTo>
                    <a:pt x="426267" y="125314"/>
                  </a:lnTo>
                  <a:lnTo>
                    <a:pt x="432891" y="123978"/>
                  </a:lnTo>
                  <a:lnTo>
                    <a:pt x="444984" y="128914"/>
                  </a:lnTo>
                  <a:lnTo>
                    <a:pt x="447803" y="126973"/>
                  </a:lnTo>
                  <a:lnTo>
                    <a:pt x="455210" y="131003"/>
                  </a:lnTo>
                  <a:lnTo>
                    <a:pt x="461464" y="129976"/>
                  </a:lnTo>
                  <a:lnTo>
                    <a:pt x="468452" y="131677"/>
                  </a:lnTo>
                  <a:lnTo>
                    <a:pt x="474830" y="134634"/>
                  </a:lnTo>
                  <a:lnTo>
                    <a:pt x="474988" y="134707"/>
                  </a:lnTo>
                  <a:lnTo>
                    <a:pt x="479668" y="141002"/>
                  </a:lnTo>
                  <a:lnTo>
                    <a:pt x="474211" y="149188"/>
                  </a:lnTo>
                  <a:lnTo>
                    <a:pt x="477430" y="152199"/>
                  </a:lnTo>
                  <a:lnTo>
                    <a:pt x="482438" y="153770"/>
                  </a:lnTo>
                  <a:lnTo>
                    <a:pt x="483315" y="154044"/>
                  </a:lnTo>
                  <a:lnTo>
                    <a:pt x="488415" y="151766"/>
                  </a:lnTo>
                  <a:lnTo>
                    <a:pt x="491680" y="155998"/>
                  </a:lnTo>
                  <a:lnTo>
                    <a:pt x="500495" y="156564"/>
                  </a:lnTo>
                  <a:lnTo>
                    <a:pt x="505559" y="160734"/>
                  </a:lnTo>
                  <a:lnTo>
                    <a:pt x="508590" y="163228"/>
                  </a:lnTo>
                  <a:lnTo>
                    <a:pt x="511361" y="167240"/>
                  </a:lnTo>
                  <a:lnTo>
                    <a:pt x="507250" y="170570"/>
                  </a:lnTo>
                  <a:lnTo>
                    <a:pt x="512495" y="176434"/>
                  </a:lnTo>
                  <a:lnTo>
                    <a:pt x="511955" y="181405"/>
                  </a:lnTo>
                  <a:lnTo>
                    <a:pt x="510881" y="188711"/>
                  </a:lnTo>
                  <a:lnTo>
                    <a:pt x="511359" y="196071"/>
                  </a:lnTo>
                  <a:lnTo>
                    <a:pt x="507536" y="200560"/>
                  </a:lnTo>
                  <a:lnTo>
                    <a:pt x="507219" y="207923"/>
                  </a:lnTo>
                  <a:lnTo>
                    <a:pt x="507041" y="213696"/>
                  </a:lnTo>
                  <a:lnTo>
                    <a:pt x="513365" y="213067"/>
                  </a:lnTo>
                  <a:lnTo>
                    <a:pt x="518324" y="212432"/>
                  </a:lnTo>
                  <a:lnTo>
                    <a:pt x="522401" y="207940"/>
                  </a:lnTo>
                  <a:lnTo>
                    <a:pt x="527552" y="209653"/>
                  </a:lnTo>
                  <a:lnTo>
                    <a:pt x="527197" y="217213"/>
                  </a:lnTo>
                  <a:lnTo>
                    <a:pt x="523656" y="227746"/>
                  </a:lnTo>
                  <a:lnTo>
                    <a:pt x="521203" y="234883"/>
                  </a:lnTo>
                  <a:lnTo>
                    <a:pt x="526492" y="241109"/>
                  </a:lnTo>
                  <a:lnTo>
                    <a:pt x="531768" y="246993"/>
                  </a:lnTo>
                  <a:lnTo>
                    <a:pt x="537755" y="248060"/>
                  </a:lnTo>
                  <a:lnTo>
                    <a:pt x="534803" y="255526"/>
                  </a:lnTo>
                  <a:lnTo>
                    <a:pt x="535204" y="265312"/>
                  </a:lnTo>
                  <a:lnTo>
                    <a:pt x="528550" y="266275"/>
                  </a:lnTo>
                  <a:lnTo>
                    <a:pt x="522010" y="268497"/>
                  </a:lnTo>
                  <a:lnTo>
                    <a:pt x="517030" y="270185"/>
                  </a:lnTo>
                  <a:lnTo>
                    <a:pt x="514318" y="274684"/>
                  </a:lnTo>
                  <a:lnTo>
                    <a:pt x="515450" y="281830"/>
                  </a:lnTo>
                  <a:lnTo>
                    <a:pt x="513997" y="284287"/>
                  </a:lnTo>
                  <a:lnTo>
                    <a:pt x="509433" y="290295"/>
                  </a:lnTo>
                  <a:lnTo>
                    <a:pt x="506449" y="299559"/>
                  </a:lnTo>
                  <a:lnTo>
                    <a:pt x="502621" y="305046"/>
                  </a:lnTo>
                  <a:lnTo>
                    <a:pt x="501705" y="311242"/>
                  </a:lnTo>
                  <a:lnTo>
                    <a:pt x="501412" y="313228"/>
                  </a:lnTo>
                  <a:lnTo>
                    <a:pt x="502414" y="321020"/>
                  </a:lnTo>
                  <a:lnTo>
                    <a:pt x="498538" y="326628"/>
                  </a:lnTo>
                  <a:lnTo>
                    <a:pt x="502567" y="331090"/>
                  </a:lnTo>
                  <a:lnTo>
                    <a:pt x="508959" y="331920"/>
                  </a:lnTo>
                  <a:lnTo>
                    <a:pt x="512985" y="325181"/>
                  </a:lnTo>
                  <a:lnTo>
                    <a:pt x="515817" y="320002"/>
                  </a:lnTo>
                  <a:lnTo>
                    <a:pt x="524752" y="314792"/>
                  </a:lnTo>
                  <a:lnTo>
                    <a:pt x="525980" y="312611"/>
                  </a:lnTo>
                  <a:lnTo>
                    <a:pt x="527122" y="310580"/>
                  </a:lnTo>
                  <a:lnTo>
                    <a:pt x="528099" y="309072"/>
                  </a:lnTo>
                  <a:lnTo>
                    <a:pt x="529702" y="306596"/>
                  </a:lnTo>
                  <a:lnTo>
                    <a:pt x="529199" y="302136"/>
                  </a:lnTo>
                  <a:lnTo>
                    <a:pt x="535828" y="290879"/>
                  </a:lnTo>
                  <a:lnTo>
                    <a:pt x="541738" y="282724"/>
                  </a:lnTo>
                  <a:lnTo>
                    <a:pt x="546757" y="281464"/>
                  </a:lnTo>
                  <a:lnTo>
                    <a:pt x="548206" y="279586"/>
                  </a:lnTo>
                  <a:lnTo>
                    <a:pt x="554939" y="276605"/>
                  </a:lnTo>
                  <a:lnTo>
                    <a:pt x="559680" y="269229"/>
                  </a:lnTo>
                  <a:lnTo>
                    <a:pt x="564403" y="257414"/>
                  </a:lnTo>
                  <a:lnTo>
                    <a:pt x="570735" y="247076"/>
                  </a:lnTo>
                  <a:lnTo>
                    <a:pt x="572290" y="234579"/>
                  </a:lnTo>
                  <a:lnTo>
                    <a:pt x="578571" y="233164"/>
                  </a:lnTo>
                  <a:lnTo>
                    <a:pt x="583462" y="227424"/>
                  </a:lnTo>
                  <a:lnTo>
                    <a:pt x="584125" y="220572"/>
                  </a:lnTo>
                  <a:lnTo>
                    <a:pt x="588782" y="214981"/>
                  </a:lnTo>
                  <a:lnTo>
                    <a:pt x="592774" y="213681"/>
                  </a:lnTo>
                  <a:lnTo>
                    <a:pt x="596834" y="214527"/>
                  </a:lnTo>
                  <a:lnTo>
                    <a:pt x="597596" y="223565"/>
                  </a:lnTo>
                  <a:lnTo>
                    <a:pt x="591561" y="229946"/>
                  </a:lnTo>
                  <a:lnTo>
                    <a:pt x="592102" y="237369"/>
                  </a:lnTo>
                  <a:lnTo>
                    <a:pt x="591098" y="245472"/>
                  </a:lnTo>
                  <a:lnTo>
                    <a:pt x="584304" y="255713"/>
                  </a:lnTo>
                  <a:lnTo>
                    <a:pt x="580215" y="265373"/>
                  </a:lnTo>
                  <a:lnTo>
                    <a:pt x="579229" y="274408"/>
                  </a:lnTo>
                  <a:lnTo>
                    <a:pt x="572870" y="282586"/>
                  </a:lnTo>
                  <a:lnTo>
                    <a:pt x="569332" y="291812"/>
                  </a:lnTo>
                  <a:lnTo>
                    <a:pt x="564853" y="306013"/>
                  </a:lnTo>
                  <a:lnTo>
                    <a:pt x="562776" y="312582"/>
                  </a:lnTo>
                  <a:lnTo>
                    <a:pt x="558753" y="319413"/>
                  </a:lnTo>
                  <a:lnTo>
                    <a:pt x="555110" y="337823"/>
                  </a:lnTo>
                  <a:lnTo>
                    <a:pt x="552262" y="357257"/>
                  </a:lnTo>
                  <a:lnTo>
                    <a:pt x="552130" y="358152"/>
                  </a:lnTo>
                  <a:lnTo>
                    <a:pt x="555325" y="366715"/>
                  </a:lnTo>
                  <a:lnTo>
                    <a:pt x="557418" y="373609"/>
                  </a:lnTo>
                  <a:lnTo>
                    <a:pt x="554748" y="381212"/>
                  </a:lnTo>
                  <a:lnTo>
                    <a:pt x="548872" y="385768"/>
                  </a:lnTo>
                  <a:lnTo>
                    <a:pt x="543945" y="393379"/>
                  </a:lnTo>
                  <a:lnTo>
                    <a:pt x="540921" y="410355"/>
                  </a:lnTo>
                  <a:lnTo>
                    <a:pt x="538799" y="421166"/>
                  </a:lnTo>
                  <a:lnTo>
                    <a:pt x="538267" y="423877"/>
                  </a:lnTo>
                  <a:lnTo>
                    <a:pt x="540043" y="432843"/>
                  </a:lnTo>
                  <a:lnTo>
                    <a:pt x="543271" y="438774"/>
                  </a:lnTo>
                  <a:lnTo>
                    <a:pt x="543012" y="445206"/>
                  </a:lnTo>
                  <a:lnTo>
                    <a:pt x="543758" y="451392"/>
                  </a:lnTo>
                  <a:lnTo>
                    <a:pt x="536560" y="468816"/>
                  </a:lnTo>
                  <a:lnTo>
                    <a:pt x="536717" y="471692"/>
                  </a:lnTo>
                  <a:lnTo>
                    <a:pt x="537110" y="478903"/>
                  </a:lnTo>
                  <a:lnTo>
                    <a:pt x="533072" y="489652"/>
                  </a:lnTo>
                  <a:lnTo>
                    <a:pt x="529469" y="506265"/>
                  </a:lnTo>
                  <a:lnTo>
                    <a:pt x="530089" y="522161"/>
                  </a:lnTo>
                  <a:lnTo>
                    <a:pt x="530119" y="522876"/>
                  </a:lnTo>
                  <a:lnTo>
                    <a:pt x="530525" y="532397"/>
                  </a:lnTo>
                  <a:lnTo>
                    <a:pt x="534426" y="540938"/>
                  </a:lnTo>
                  <a:lnTo>
                    <a:pt x="532361" y="548129"/>
                  </a:lnTo>
                  <a:lnTo>
                    <a:pt x="535057" y="552256"/>
                  </a:lnTo>
                  <a:lnTo>
                    <a:pt x="538767" y="557929"/>
                  </a:lnTo>
                  <a:lnTo>
                    <a:pt x="540658" y="570383"/>
                  </a:lnTo>
                  <a:lnTo>
                    <a:pt x="542266" y="572330"/>
                  </a:lnTo>
                  <a:lnTo>
                    <a:pt x="548660" y="580061"/>
                  </a:lnTo>
                  <a:lnTo>
                    <a:pt x="547785" y="592278"/>
                  </a:lnTo>
                  <a:lnTo>
                    <a:pt x="546418" y="597091"/>
                  </a:lnTo>
                  <a:lnTo>
                    <a:pt x="545396" y="600687"/>
                  </a:lnTo>
                  <a:lnTo>
                    <a:pt x="546345" y="609964"/>
                  </a:lnTo>
                  <a:lnTo>
                    <a:pt x="548766" y="622364"/>
                  </a:lnTo>
                  <a:lnTo>
                    <a:pt x="506921" y="625342"/>
                  </a:lnTo>
                  <a:lnTo>
                    <a:pt x="505083" y="625468"/>
                  </a:lnTo>
                  <a:lnTo>
                    <a:pt x="495886" y="626264"/>
                  </a:lnTo>
                  <a:lnTo>
                    <a:pt x="478396" y="627755"/>
                  </a:lnTo>
                  <a:lnTo>
                    <a:pt x="474698" y="628066"/>
                  </a:lnTo>
                  <a:lnTo>
                    <a:pt x="453692" y="629890"/>
                  </a:lnTo>
                  <a:lnTo>
                    <a:pt x="446433" y="630366"/>
                  </a:lnTo>
                  <a:lnTo>
                    <a:pt x="429244" y="631473"/>
                  </a:lnTo>
                  <a:lnTo>
                    <a:pt x="418485" y="632150"/>
                  </a:lnTo>
                  <a:lnTo>
                    <a:pt x="415908" y="632297"/>
                  </a:lnTo>
                  <a:lnTo>
                    <a:pt x="384581" y="634034"/>
                  </a:lnTo>
                  <a:lnTo>
                    <a:pt x="380840" y="634235"/>
                  </a:lnTo>
                  <a:lnTo>
                    <a:pt x="371200" y="634746"/>
                  </a:lnTo>
                  <a:lnTo>
                    <a:pt x="335040" y="636670"/>
                  </a:lnTo>
                  <a:lnTo>
                    <a:pt x="325705" y="637146"/>
                  </a:lnTo>
                  <a:lnTo>
                    <a:pt x="294554" y="638805"/>
                  </a:lnTo>
                  <a:lnTo>
                    <a:pt x="273235" y="640164"/>
                  </a:lnTo>
                  <a:lnTo>
                    <a:pt x="272119" y="640234"/>
                  </a:lnTo>
                  <a:lnTo>
                    <a:pt x="250504" y="641285"/>
                  </a:lnTo>
                  <a:lnTo>
                    <a:pt x="246818" y="631675"/>
                  </a:lnTo>
                  <a:lnTo>
                    <a:pt x="243468" y="624678"/>
                  </a:lnTo>
                  <a:lnTo>
                    <a:pt x="238829" y="622182"/>
                  </a:lnTo>
                  <a:lnTo>
                    <a:pt x="227278" y="620039"/>
                  </a:lnTo>
                  <a:lnTo>
                    <a:pt x="222547" y="618926"/>
                  </a:lnTo>
                  <a:lnTo>
                    <a:pt x="217802" y="617808"/>
                  </a:lnTo>
                  <a:lnTo>
                    <a:pt x="209608" y="613094"/>
                  </a:lnTo>
                  <a:lnTo>
                    <a:pt x="203594" y="605350"/>
                  </a:lnTo>
                  <a:lnTo>
                    <a:pt x="199995" y="592729"/>
                  </a:lnTo>
                  <a:lnTo>
                    <a:pt x="195613" y="587286"/>
                  </a:lnTo>
                  <a:lnTo>
                    <a:pt x="193256" y="577038"/>
                  </a:lnTo>
                  <a:lnTo>
                    <a:pt x="192799" y="575376"/>
                  </a:lnTo>
                  <a:lnTo>
                    <a:pt x="190797" y="568100"/>
                  </a:lnTo>
                  <a:lnTo>
                    <a:pt x="190469" y="562135"/>
                  </a:lnTo>
                  <a:lnTo>
                    <a:pt x="190039" y="554324"/>
                  </a:lnTo>
                  <a:lnTo>
                    <a:pt x="194021" y="548400"/>
                  </a:lnTo>
                  <a:lnTo>
                    <a:pt x="198526" y="541332"/>
                  </a:lnTo>
                  <a:lnTo>
                    <a:pt x="201357" y="536568"/>
                  </a:lnTo>
                  <a:lnTo>
                    <a:pt x="195792" y="528266"/>
                  </a:lnTo>
                  <a:lnTo>
                    <a:pt x="190700" y="525479"/>
                  </a:lnTo>
                  <a:lnTo>
                    <a:pt x="184965" y="520182"/>
                  </a:lnTo>
                  <a:lnTo>
                    <a:pt x="185577" y="515924"/>
                  </a:lnTo>
                  <a:lnTo>
                    <a:pt x="184292" y="513627"/>
                  </a:lnTo>
                  <a:lnTo>
                    <a:pt x="181825" y="509218"/>
                  </a:lnTo>
                  <a:lnTo>
                    <a:pt x="182976" y="502024"/>
                  </a:lnTo>
                  <a:lnTo>
                    <a:pt x="180949" y="492876"/>
                  </a:lnTo>
                  <a:lnTo>
                    <a:pt x="178615" y="487884"/>
                  </a:lnTo>
                  <a:lnTo>
                    <a:pt x="176041" y="478481"/>
                  </a:lnTo>
                  <a:lnTo>
                    <a:pt x="177296" y="469928"/>
                  </a:lnTo>
                  <a:lnTo>
                    <a:pt x="178301" y="463064"/>
                  </a:lnTo>
                  <a:lnTo>
                    <a:pt x="173269" y="452671"/>
                  </a:lnTo>
                  <a:lnTo>
                    <a:pt x="172884" y="451876"/>
                  </a:lnTo>
                  <a:lnTo>
                    <a:pt x="165592" y="442962"/>
                  </a:lnTo>
                  <a:lnTo>
                    <a:pt x="158323" y="433675"/>
                  </a:lnTo>
                  <a:lnTo>
                    <a:pt x="156461" y="431292"/>
                  </a:lnTo>
                  <a:lnTo>
                    <a:pt x="144113" y="428613"/>
                  </a:lnTo>
                  <a:lnTo>
                    <a:pt x="142650" y="428295"/>
                  </a:lnTo>
                  <a:lnTo>
                    <a:pt x="134743" y="423314"/>
                  </a:lnTo>
                  <a:lnTo>
                    <a:pt x="127012" y="414363"/>
                  </a:lnTo>
                  <a:lnTo>
                    <a:pt x="116714" y="409738"/>
                  </a:lnTo>
                  <a:lnTo>
                    <a:pt x="112694" y="405176"/>
                  </a:lnTo>
                  <a:lnTo>
                    <a:pt x="108569" y="400489"/>
                  </a:lnTo>
                  <a:lnTo>
                    <a:pt x="105627" y="388123"/>
                  </a:lnTo>
                  <a:lnTo>
                    <a:pt x="100508" y="382021"/>
                  </a:lnTo>
                  <a:lnTo>
                    <a:pt x="87893" y="376447"/>
                  </a:lnTo>
                  <a:lnTo>
                    <a:pt x="85125" y="375221"/>
                  </a:lnTo>
                  <a:lnTo>
                    <a:pt x="72544" y="371208"/>
                  </a:lnTo>
                  <a:lnTo>
                    <a:pt x="71177" y="369996"/>
                  </a:lnTo>
                  <a:lnTo>
                    <a:pt x="66342" y="365706"/>
                  </a:lnTo>
                  <a:lnTo>
                    <a:pt x="63696" y="358268"/>
                  </a:lnTo>
                  <a:lnTo>
                    <a:pt x="63397" y="358098"/>
                  </a:lnTo>
                  <a:lnTo>
                    <a:pt x="58742" y="355456"/>
                  </a:lnTo>
                  <a:lnTo>
                    <a:pt x="54895" y="355695"/>
                  </a:lnTo>
                  <a:lnTo>
                    <a:pt x="39499" y="353481"/>
                  </a:lnTo>
                  <a:lnTo>
                    <a:pt x="32312" y="348694"/>
                  </a:lnTo>
                  <a:lnTo>
                    <a:pt x="23936" y="338005"/>
                  </a:lnTo>
                  <a:lnTo>
                    <a:pt x="20234" y="334478"/>
                  </a:lnTo>
                  <a:lnTo>
                    <a:pt x="13842" y="328376"/>
                  </a:lnTo>
                  <a:lnTo>
                    <a:pt x="12483" y="327077"/>
                  </a:lnTo>
                  <a:lnTo>
                    <a:pt x="15796" y="314632"/>
                  </a:lnTo>
                  <a:lnTo>
                    <a:pt x="15916" y="313537"/>
                  </a:lnTo>
                  <a:lnTo>
                    <a:pt x="17173" y="302083"/>
                  </a:lnTo>
                  <a:lnTo>
                    <a:pt x="15652" y="290539"/>
                  </a:lnTo>
                  <a:lnTo>
                    <a:pt x="11293" y="284533"/>
                  </a:lnTo>
                  <a:lnTo>
                    <a:pt x="12579" y="283035"/>
                  </a:lnTo>
                  <a:lnTo>
                    <a:pt x="17373" y="277449"/>
                  </a:lnTo>
                  <a:lnTo>
                    <a:pt x="14302" y="265846"/>
                  </a:lnTo>
                  <a:lnTo>
                    <a:pt x="14315" y="263709"/>
                  </a:lnTo>
                  <a:lnTo>
                    <a:pt x="14376" y="252975"/>
                  </a:lnTo>
                  <a:lnTo>
                    <a:pt x="15693" y="251337"/>
                  </a:lnTo>
                  <a:lnTo>
                    <a:pt x="20465" y="245398"/>
                  </a:lnTo>
                  <a:lnTo>
                    <a:pt x="24246" y="236719"/>
                  </a:lnTo>
                  <a:lnTo>
                    <a:pt x="25214" y="230689"/>
                  </a:lnTo>
                  <a:lnTo>
                    <a:pt x="21015" y="225919"/>
                  </a:lnTo>
                  <a:lnTo>
                    <a:pt x="16604" y="218430"/>
                  </a:lnTo>
                  <a:lnTo>
                    <a:pt x="13545" y="213976"/>
                  </a:lnTo>
                  <a:lnTo>
                    <a:pt x="9039" y="213362"/>
                  </a:lnTo>
                  <a:lnTo>
                    <a:pt x="989" y="212119"/>
                  </a:lnTo>
                  <a:lnTo>
                    <a:pt x="0" y="20276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681465" y="1867477"/>
              <a:ext cx="914060" cy="769824"/>
            </a:xfrm>
            <a:custGeom>
              <a:avLst/>
              <a:pathLst>
                <a:path w="914060" h="769824">
                  <a:moveTo>
                    <a:pt x="10865" y="448740"/>
                  </a:moveTo>
                  <a:lnTo>
                    <a:pt x="22723" y="435707"/>
                  </a:lnTo>
                  <a:lnTo>
                    <a:pt x="22948" y="435351"/>
                  </a:lnTo>
                  <a:lnTo>
                    <a:pt x="32267" y="420621"/>
                  </a:lnTo>
                  <a:lnTo>
                    <a:pt x="38489" y="409218"/>
                  </a:lnTo>
                  <a:lnTo>
                    <a:pt x="42771" y="400901"/>
                  </a:lnTo>
                  <a:lnTo>
                    <a:pt x="46035" y="394948"/>
                  </a:lnTo>
                  <a:lnTo>
                    <a:pt x="45604" y="390009"/>
                  </a:lnTo>
                  <a:lnTo>
                    <a:pt x="51993" y="385878"/>
                  </a:lnTo>
                  <a:lnTo>
                    <a:pt x="62536" y="375040"/>
                  </a:lnTo>
                  <a:lnTo>
                    <a:pt x="72911" y="360060"/>
                  </a:lnTo>
                  <a:lnTo>
                    <a:pt x="76606" y="353107"/>
                  </a:lnTo>
                  <a:lnTo>
                    <a:pt x="83135" y="340810"/>
                  </a:lnTo>
                  <a:lnTo>
                    <a:pt x="93031" y="320161"/>
                  </a:lnTo>
                  <a:lnTo>
                    <a:pt x="95986" y="313988"/>
                  </a:lnTo>
                  <a:lnTo>
                    <a:pt x="106836" y="288242"/>
                  </a:lnTo>
                  <a:lnTo>
                    <a:pt x="113416" y="270649"/>
                  </a:lnTo>
                  <a:lnTo>
                    <a:pt x="114811" y="264906"/>
                  </a:lnTo>
                  <a:lnTo>
                    <a:pt x="115161" y="263469"/>
                  </a:lnTo>
                  <a:lnTo>
                    <a:pt x="123574" y="246667"/>
                  </a:lnTo>
                  <a:lnTo>
                    <a:pt x="127224" y="234958"/>
                  </a:lnTo>
                  <a:lnTo>
                    <a:pt x="134523" y="217487"/>
                  </a:lnTo>
                  <a:lnTo>
                    <a:pt x="137628" y="207842"/>
                  </a:lnTo>
                  <a:lnTo>
                    <a:pt x="140551" y="194509"/>
                  </a:lnTo>
                  <a:lnTo>
                    <a:pt x="143165" y="189727"/>
                  </a:lnTo>
                  <a:lnTo>
                    <a:pt x="151756" y="175192"/>
                  </a:lnTo>
                  <a:lnTo>
                    <a:pt x="157050" y="162551"/>
                  </a:lnTo>
                  <a:lnTo>
                    <a:pt x="157176" y="162250"/>
                  </a:lnTo>
                  <a:lnTo>
                    <a:pt x="164586" y="149800"/>
                  </a:lnTo>
                  <a:lnTo>
                    <a:pt x="167791" y="140102"/>
                  </a:lnTo>
                  <a:lnTo>
                    <a:pt x="171395" y="131705"/>
                  </a:lnTo>
                  <a:lnTo>
                    <a:pt x="172573" y="121965"/>
                  </a:lnTo>
                  <a:lnTo>
                    <a:pt x="177869" y="111149"/>
                  </a:lnTo>
                  <a:lnTo>
                    <a:pt x="178776" y="102609"/>
                  </a:lnTo>
                  <a:lnTo>
                    <a:pt x="184684" y="93166"/>
                  </a:lnTo>
                  <a:lnTo>
                    <a:pt x="189529" y="80130"/>
                  </a:lnTo>
                  <a:lnTo>
                    <a:pt x="191428" y="73702"/>
                  </a:lnTo>
                  <a:lnTo>
                    <a:pt x="190634" y="66256"/>
                  </a:lnTo>
                  <a:lnTo>
                    <a:pt x="191934" y="62756"/>
                  </a:lnTo>
                  <a:lnTo>
                    <a:pt x="194627" y="55503"/>
                  </a:lnTo>
                  <a:lnTo>
                    <a:pt x="196976" y="45655"/>
                  </a:lnTo>
                  <a:lnTo>
                    <a:pt x="196083" y="39616"/>
                  </a:lnTo>
                  <a:lnTo>
                    <a:pt x="202740" y="37023"/>
                  </a:lnTo>
                  <a:lnTo>
                    <a:pt x="206195" y="28415"/>
                  </a:lnTo>
                  <a:lnTo>
                    <a:pt x="207473" y="13921"/>
                  </a:lnTo>
                  <a:lnTo>
                    <a:pt x="201985" y="3899"/>
                  </a:lnTo>
                  <a:lnTo>
                    <a:pt x="207650" y="0"/>
                  </a:lnTo>
                  <a:lnTo>
                    <a:pt x="213497" y="10108"/>
                  </a:lnTo>
                  <a:lnTo>
                    <a:pt x="221040" y="10483"/>
                  </a:lnTo>
                  <a:lnTo>
                    <a:pt x="229638" y="9972"/>
                  </a:lnTo>
                  <a:lnTo>
                    <a:pt x="232412" y="14385"/>
                  </a:lnTo>
                  <a:lnTo>
                    <a:pt x="238995" y="12288"/>
                  </a:lnTo>
                  <a:lnTo>
                    <a:pt x="246620" y="12728"/>
                  </a:lnTo>
                  <a:lnTo>
                    <a:pt x="251539" y="9658"/>
                  </a:lnTo>
                  <a:lnTo>
                    <a:pt x="258431" y="10218"/>
                  </a:lnTo>
                  <a:lnTo>
                    <a:pt x="261773" y="17137"/>
                  </a:lnTo>
                  <a:lnTo>
                    <a:pt x="259534" y="23551"/>
                  </a:lnTo>
                  <a:lnTo>
                    <a:pt x="263769" y="30089"/>
                  </a:lnTo>
                  <a:lnTo>
                    <a:pt x="264498" y="30324"/>
                  </a:lnTo>
                  <a:lnTo>
                    <a:pt x="272428" y="32877"/>
                  </a:lnTo>
                  <a:lnTo>
                    <a:pt x="279955" y="31187"/>
                  </a:lnTo>
                  <a:lnTo>
                    <a:pt x="285078" y="30033"/>
                  </a:lnTo>
                  <a:lnTo>
                    <a:pt x="289755" y="31958"/>
                  </a:lnTo>
                  <a:lnTo>
                    <a:pt x="298368" y="42135"/>
                  </a:lnTo>
                  <a:lnTo>
                    <a:pt x="301184" y="47272"/>
                  </a:lnTo>
                  <a:lnTo>
                    <a:pt x="305948" y="51797"/>
                  </a:lnTo>
                  <a:lnTo>
                    <a:pt x="307782" y="62635"/>
                  </a:lnTo>
                  <a:lnTo>
                    <a:pt x="309697" y="71148"/>
                  </a:lnTo>
                  <a:lnTo>
                    <a:pt x="308016" y="77841"/>
                  </a:lnTo>
                  <a:lnTo>
                    <a:pt x="308770" y="84760"/>
                  </a:lnTo>
                  <a:lnTo>
                    <a:pt x="307812" y="86966"/>
                  </a:lnTo>
                  <a:lnTo>
                    <a:pt x="305458" y="92387"/>
                  </a:lnTo>
                  <a:lnTo>
                    <a:pt x="306724" y="100320"/>
                  </a:lnTo>
                  <a:lnTo>
                    <a:pt x="305025" y="104369"/>
                  </a:lnTo>
                  <a:lnTo>
                    <a:pt x="302337" y="110770"/>
                  </a:lnTo>
                  <a:lnTo>
                    <a:pt x="303362" y="113749"/>
                  </a:lnTo>
                  <a:lnTo>
                    <a:pt x="304404" y="116772"/>
                  </a:lnTo>
                  <a:lnTo>
                    <a:pt x="312130" y="124122"/>
                  </a:lnTo>
                  <a:lnTo>
                    <a:pt x="325730" y="131963"/>
                  </a:lnTo>
                  <a:lnTo>
                    <a:pt x="330134" y="136153"/>
                  </a:lnTo>
                  <a:lnTo>
                    <a:pt x="336260" y="136063"/>
                  </a:lnTo>
                  <a:lnTo>
                    <a:pt x="339894" y="141217"/>
                  </a:lnTo>
                  <a:lnTo>
                    <a:pt x="346402" y="143648"/>
                  </a:lnTo>
                  <a:lnTo>
                    <a:pt x="347923" y="143235"/>
                  </a:lnTo>
                  <a:lnTo>
                    <a:pt x="355337" y="141216"/>
                  </a:lnTo>
                  <a:lnTo>
                    <a:pt x="363496" y="142654"/>
                  </a:lnTo>
                  <a:lnTo>
                    <a:pt x="374227" y="140856"/>
                  </a:lnTo>
                  <a:lnTo>
                    <a:pt x="380362" y="138265"/>
                  </a:lnTo>
                  <a:lnTo>
                    <a:pt x="383439" y="137730"/>
                  </a:lnTo>
                  <a:lnTo>
                    <a:pt x="385947" y="137294"/>
                  </a:lnTo>
                  <a:lnTo>
                    <a:pt x="390406" y="133897"/>
                  </a:lnTo>
                  <a:lnTo>
                    <a:pt x="396322" y="133544"/>
                  </a:lnTo>
                  <a:lnTo>
                    <a:pt x="403199" y="137345"/>
                  </a:lnTo>
                  <a:lnTo>
                    <a:pt x="410073" y="137612"/>
                  </a:lnTo>
                  <a:lnTo>
                    <a:pt x="423965" y="138264"/>
                  </a:lnTo>
                  <a:lnTo>
                    <a:pt x="424743" y="138879"/>
                  </a:lnTo>
                  <a:lnTo>
                    <a:pt x="431862" y="144507"/>
                  </a:lnTo>
                  <a:lnTo>
                    <a:pt x="433324" y="145662"/>
                  </a:lnTo>
                  <a:lnTo>
                    <a:pt x="442042" y="146423"/>
                  </a:lnTo>
                  <a:lnTo>
                    <a:pt x="452584" y="154291"/>
                  </a:lnTo>
                  <a:lnTo>
                    <a:pt x="453250" y="164075"/>
                  </a:lnTo>
                  <a:lnTo>
                    <a:pt x="459586" y="164366"/>
                  </a:lnTo>
                  <a:lnTo>
                    <a:pt x="464387" y="160949"/>
                  </a:lnTo>
                  <a:lnTo>
                    <a:pt x="478368" y="163450"/>
                  </a:lnTo>
                  <a:lnTo>
                    <a:pt x="480970" y="165389"/>
                  </a:lnTo>
                  <a:lnTo>
                    <a:pt x="482560" y="166574"/>
                  </a:lnTo>
                  <a:lnTo>
                    <a:pt x="487488" y="163660"/>
                  </a:lnTo>
                  <a:lnTo>
                    <a:pt x="505241" y="161838"/>
                  </a:lnTo>
                  <a:lnTo>
                    <a:pt x="509559" y="159978"/>
                  </a:lnTo>
                  <a:lnTo>
                    <a:pt x="511614" y="159092"/>
                  </a:lnTo>
                  <a:lnTo>
                    <a:pt x="515884" y="160120"/>
                  </a:lnTo>
                  <a:lnTo>
                    <a:pt x="522456" y="168733"/>
                  </a:lnTo>
                  <a:lnTo>
                    <a:pt x="524130" y="169195"/>
                  </a:lnTo>
                  <a:lnTo>
                    <a:pt x="532312" y="171446"/>
                  </a:lnTo>
                  <a:lnTo>
                    <a:pt x="544928" y="171497"/>
                  </a:lnTo>
                  <a:lnTo>
                    <a:pt x="552026" y="172654"/>
                  </a:lnTo>
                  <a:lnTo>
                    <a:pt x="560457" y="167873"/>
                  </a:lnTo>
                  <a:lnTo>
                    <a:pt x="567793" y="168003"/>
                  </a:lnTo>
                  <a:lnTo>
                    <a:pt x="575594" y="166101"/>
                  </a:lnTo>
                  <a:lnTo>
                    <a:pt x="579320" y="165189"/>
                  </a:lnTo>
                  <a:lnTo>
                    <a:pt x="589276" y="165703"/>
                  </a:lnTo>
                  <a:lnTo>
                    <a:pt x="595957" y="166042"/>
                  </a:lnTo>
                  <a:lnTo>
                    <a:pt x="609164" y="168034"/>
                  </a:lnTo>
                  <a:lnTo>
                    <a:pt x="618092" y="161053"/>
                  </a:lnTo>
                  <a:lnTo>
                    <a:pt x="621105" y="160951"/>
                  </a:lnTo>
                  <a:lnTo>
                    <a:pt x="628554" y="165656"/>
                  </a:lnTo>
                  <a:lnTo>
                    <a:pt x="634195" y="166060"/>
                  </a:lnTo>
                  <a:lnTo>
                    <a:pt x="641057" y="166548"/>
                  </a:lnTo>
                  <a:lnTo>
                    <a:pt x="652093" y="166611"/>
                  </a:lnTo>
                  <a:lnTo>
                    <a:pt x="664558" y="170756"/>
                  </a:lnTo>
                  <a:lnTo>
                    <a:pt x="671713" y="168750"/>
                  </a:lnTo>
                  <a:lnTo>
                    <a:pt x="680338" y="164799"/>
                  </a:lnTo>
                  <a:lnTo>
                    <a:pt x="710371" y="171998"/>
                  </a:lnTo>
                  <a:lnTo>
                    <a:pt x="740461" y="179312"/>
                  </a:lnTo>
                  <a:lnTo>
                    <a:pt x="776473" y="187937"/>
                  </a:lnTo>
                  <a:lnTo>
                    <a:pt x="778349" y="188382"/>
                  </a:lnTo>
                  <a:lnTo>
                    <a:pt x="803602" y="194337"/>
                  </a:lnTo>
                  <a:lnTo>
                    <a:pt x="814698" y="197072"/>
                  </a:lnTo>
                  <a:lnTo>
                    <a:pt x="826676" y="200010"/>
                  </a:lnTo>
                  <a:lnTo>
                    <a:pt x="838903" y="202992"/>
                  </a:lnTo>
                  <a:lnTo>
                    <a:pt x="881533" y="212769"/>
                  </a:lnTo>
                  <a:lnTo>
                    <a:pt x="883228" y="218536"/>
                  </a:lnTo>
                  <a:lnTo>
                    <a:pt x="884268" y="226287"/>
                  </a:lnTo>
                  <a:lnTo>
                    <a:pt x="888437" y="235449"/>
                  </a:lnTo>
                  <a:lnTo>
                    <a:pt x="889242" y="237215"/>
                  </a:lnTo>
                  <a:lnTo>
                    <a:pt x="893817" y="240285"/>
                  </a:lnTo>
                  <a:lnTo>
                    <a:pt x="899388" y="247987"/>
                  </a:lnTo>
                  <a:lnTo>
                    <a:pt x="906359" y="250030"/>
                  </a:lnTo>
                  <a:lnTo>
                    <a:pt x="910609" y="257451"/>
                  </a:lnTo>
                  <a:lnTo>
                    <a:pt x="909719" y="264980"/>
                  </a:lnTo>
                  <a:lnTo>
                    <a:pt x="914060" y="275548"/>
                  </a:lnTo>
                  <a:lnTo>
                    <a:pt x="908703" y="281576"/>
                  </a:lnTo>
                  <a:lnTo>
                    <a:pt x="896511" y="297017"/>
                  </a:lnTo>
                  <a:lnTo>
                    <a:pt x="884037" y="313110"/>
                  </a:lnTo>
                  <a:lnTo>
                    <a:pt x="881032" y="319096"/>
                  </a:lnTo>
                  <a:lnTo>
                    <a:pt x="880084" y="320983"/>
                  </a:lnTo>
                  <a:lnTo>
                    <a:pt x="869942" y="339372"/>
                  </a:lnTo>
                  <a:lnTo>
                    <a:pt x="865920" y="343907"/>
                  </a:lnTo>
                  <a:lnTo>
                    <a:pt x="858792" y="349080"/>
                  </a:lnTo>
                  <a:lnTo>
                    <a:pt x="855484" y="355996"/>
                  </a:lnTo>
                  <a:lnTo>
                    <a:pt x="856376" y="363502"/>
                  </a:lnTo>
                  <a:lnTo>
                    <a:pt x="851414" y="370966"/>
                  </a:lnTo>
                  <a:lnTo>
                    <a:pt x="848100" y="374641"/>
                  </a:lnTo>
                  <a:lnTo>
                    <a:pt x="842214" y="381159"/>
                  </a:lnTo>
                  <a:lnTo>
                    <a:pt x="833124" y="383576"/>
                  </a:lnTo>
                  <a:lnTo>
                    <a:pt x="827378" y="386646"/>
                  </a:lnTo>
                  <a:lnTo>
                    <a:pt x="821760" y="396420"/>
                  </a:lnTo>
                  <a:lnTo>
                    <a:pt x="813995" y="408597"/>
                  </a:lnTo>
                  <a:lnTo>
                    <a:pt x="810510" y="412779"/>
                  </a:lnTo>
                  <a:lnTo>
                    <a:pt x="803263" y="417611"/>
                  </a:lnTo>
                  <a:lnTo>
                    <a:pt x="802686" y="425162"/>
                  </a:lnTo>
                  <a:lnTo>
                    <a:pt x="798748" y="429590"/>
                  </a:lnTo>
                  <a:lnTo>
                    <a:pt x="800375" y="434492"/>
                  </a:lnTo>
                  <a:lnTo>
                    <a:pt x="801840" y="439464"/>
                  </a:lnTo>
                  <a:lnTo>
                    <a:pt x="798842" y="443517"/>
                  </a:lnTo>
                  <a:lnTo>
                    <a:pt x="798088" y="444537"/>
                  </a:lnTo>
                  <a:lnTo>
                    <a:pt x="801812" y="449717"/>
                  </a:lnTo>
                  <a:lnTo>
                    <a:pt x="807332" y="448216"/>
                  </a:lnTo>
                  <a:lnTo>
                    <a:pt x="812225" y="455254"/>
                  </a:lnTo>
                  <a:lnTo>
                    <a:pt x="820917" y="457438"/>
                  </a:lnTo>
                  <a:lnTo>
                    <a:pt x="820259" y="463401"/>
                  </a:lnTo>
                  <a:lnTo>
                    <a:pt x="826081" y="466861"/>
                  </a:lnTo>
                  <a:lnTo>
                    <a:pt x="825976" y="470539"/>
                  </a:lnTo>
                  <a:lnTo>
                    <a:pt x="825732" y="470724"/>
                  </a:lnTo>
                  <a:lnTo>
                    <a:pt x="815655" y="478366"/>
                  </a:lnTo>
                  <a:lnTo>
                    <a:pt x="817910" y="487107"/>
                  </a:lnTo>
                  <a:lnTo>
                    <a:pt x="814190" y="493108"/>
                  </a:lnTo>
                  <a:lnTo>
                    <a:pt x="809822" y="504985"/>
                  </a:lnTo>
                  <a:lnTo>
                    <a:pt x="808413" y="506782"/>
                  </a:lnTo>
                  <a:lnTo>
                    <a:pt x="802781" y="513961"/>
                  </a:lnTo>
                  <a:lnTo>
                    <a:pt x="798047" y="534024"/>
                  </a:lnTo>
                  <a:lnTo>
                    <a:pt x="795267" y="545806"/>
                  </a:lnTo>
                  <a:lnTo>
                    <a:pt x="777283" y="625870"/>
                  </a:lnTo>
                  <a:lnTo>
                    <a:pt x="770453" y="656425"/>
                  </a:lnTo>
                  <a:lnTo>
                    <a:pt x="756879" y="716628"/>
                  </a:lnTo>
                  <a:lnTo>
                    <a:pt x="744952" y="769824"/>
                  </a:lnTo>
                  <a:lnTo>
                    <a:pt x="727241" y="765751"/>
                  </a:lnTo>
                  <a:lnTo>
                    <a:pt x="705954" y="761060"/>
                  </a:lnTo>
                  <a:lnTo>
                    <a:pt x="683211" y="755943"/>
                  </a:lnTo>
                  <a:lnTo>
                    <a:pt x="657447" y="749961"/>
                  </a:lnTo>
                  <a:lnTo>
                    <a:pt x="624017" y="742266"/>
                  </a:lnTo>
                  <a:lnTo>
                    <a:pt x="592693" y="734990"/>
                  </a:lnTo>
                  <a:lnTo>
                    <a:pt x="564310" y="728506"/>
                  </a:lnTo>
                  <a:lnTo>
                    <a:pt x="541189" y="722664"/>
                  </a:lnTo>
                  <a:lnTo>
                    <a:pt x="519862" y="717465"/>
                  </a:lnTo>
                  <a:lnTo>
                    <a:pt x="507976" y="714392"/>
                  </a:lnTo>
                  <a:lnTo>
                    <a:pt x="504292" y="713437"/>
                  </a:lnTo>
                  <a:lnTo>
                    <a:pt x="466830" y="703634"/>
                  </a:lnTo>
                  <a:lnTo>
                    <a:pt x="438715" y="696683"/>
                  </a:lnTo>
                  <a:lnTo>
                    <a:pt x="420016" y="691832"/>
                  </a:lnTo>
                  <a:lnTo>
                    <a:pt x="387251" y="683371"/>
                  </a:lnTo>
                  <a:lnTo>
                    <a:pt x="367676" y="678204"/>
                  </a:lnTo>
                  <a:lnTo>
                    <a:pt x="348461" y="673105"/>
                  </a:lnTo>
                  <a:lnTo>
                    <a:pt x="332574" y="668857"/>
                  </a:lnTo>
                  <a:lnTo>
                    <a:pt x="310663" y="662288"/>
                  </a:lnTo>
                  <a:lnTo>
                    <a:pt x="291385" y="657094"/>
                  </a:lnTo>
                  <a:lnTo>
                    <a:pt x="290579" y="656857"/>
                  </a:lnTo>
                  <a:lnTo>
                    <a:pt x="267442" y="650006"/>
                  </a:lnTo>
                  <a:lnTo>
                    <a:pt x="250061" y="644770"/>
                  </a:lnTo>
                  <a:lnTo>
                    <a:pt x="224143" y="637101"/>
                  </a:lnTo>
                  <a:lnTo>
                    <a:pt x="205083" y="631411"/>
                  </a:lnTo>
                  <a:lnTo>
                    <a:pt x="183584" y="625177"/>
                  </a:lnTo>
                  <a:lnTo>
                    <a:pt x="152989" y="617022"/>
                  </a:lnTo>
                  <a:lnTo>
                    <a:pt x="128020" y="609906"/>
                  </a:lnTo>
                  <a:lnTo>
                    <a:pt x="118037" y="606050"/>
                  </a:lnTo>
                  <a:lnTo>
                    <a:pt x="109224" y="604100"/>
                  </a:lnTo>
                  <a:lnTo>
                    <a:pt x="97146" y="601413"/>
                  </a:lnTo>
                  <a:lnTo>
                    <a:pt x="88395" y="598438"/>
                  </a:lnTo>
                  <a:lnTo>
                    <a:pt x="79733" y="596232"/>
                  </a:lnTo>
                  <a:lnTo>
                    <a:pt x="65574" y="592609"/>
                  </a:lnTo>
                  <a:lnTo>
                    <a:pt x="48854" y="587512"/>
                  </a:lnTo>
                  <a:lnTo>
                    <a:pt x="30715" y="581947"/>
                  </a:lnTo>
                  <a:lnTo>
                    <a:pt x="9495" y="575133"/>
                  </a:lnTo>
                  <a:lnTo>
                    <a:pt x="5522" y="566824"/>
                  </a:lnTo>
                  <a:lnTo>
                    <a:pt x="2031" y="562393"/>
                  </a:lnTo>
                  <a:lnTo>
                    <a:pt x="885" y="552712"/>
                  </a:lnTo>
                  <a:lnTo>
                    <a:pt x="2085" y="545405"/>
                  </a:lnTo>
                  <a:lnTo>
                    <a:pt x="1767" y="538317"/>
                  </a:lnTo>
                  <a:lnTo>
                    <a:pt x="0" y="534249"/>
                  </a:lnTo>
                  <a:lnTo>
                    <a:pt x="2454" y="526437"/>
                  </a:lnTo>
                  <a:lnTo>
                    <a:pt x="2828" y="519858"/>
                  </a:lnTo>
                  <a:lnTo>
                    <a:pt x="5612" y="507418"/>
                  </a:lnTo>
                  <a:lnTo>
                    <a:pt x="13464" y="494814"/>
                  </a:lnTo>
                  <a:lnTo>
                    <a:pt x="15718" y="486837"/>
                  </a:lnTo>
                  <a:lnTo>
                    <a:pt x="17054" y="478152"/>
                  </a:lnTo>
                  <a:lnTo>
                    <a:pt x="14040" y="474533"/>
                  </a:lnTo>
                  <a:lnTo>
                    <a:pt x="14872" y="472665"/>
                  </a:lnTo>
                  <a:lnTo>
                    <a:pt x="10607" y="464595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660374" y="3072037"/>
              <a:ext cx="757655" cy="657313"/>
            </a:xfrm>
            <a:custGeom>
              <a:avLst/>
              <a:pathLst>
                <a:path w="757655" h="657313">
                  <a:moveTo>
                    <a:pt x="0" y="14431"/>
                  </a:moveTo>
                  <a:lnTo>
                    <a:pt x="25119" y="14765"/>
                  </a:lnTo>
                  <a:lnTo>
                    <a:pt x="42329" y="14943"/>
                  </a:lnTo>
                  <a:lnTo>
                    <a:pt x="46472" y="14981"/>
                  </a:lnTo>
                  <a:lnTo>
                    <a:pt x="60879" y="15086"/>
                  </a:lnTo>
                  <a:lnTo>
                    <a:pt x="75290" y="15171"/>
                  </a:lnTo>
                  <a:lnTo>
                    <a:pt x="91936" y="15276"/>
                  </a:lnTo>
                  <a:lnTo>
                    <a:pt x="102195" y="15328"/>
                  </a:lnTo>
                  <a:lnTo>
                    <a:pt x="122509" y="15338"/>
                  </a:lnTo>
                  <a:lnTo>
                    <a:pt x="133117" y="15327"/>
                  </a:lnTo>
                  <a:lnTo>
                    <a:pt x="139888" y="15188"/>
                  </a:lnTo>
                  <a:lnTo>
                    <a:pt x="157228" y="14813"/>
                  </a:lnTo>
                  <a:lnTo>
                    <a:pt x="165707" y="14588"/>
                  </a:lnTo>
                  <a:lnTo>
                    <a:pt x="180956" y="14166"/>
                  </a:lnTo>
                  <a:lnTo>
                    <a:pt x="189120" y="13829"/>
                  </a:lnTo>
                  <a:lnTo>
                    <a:pt x="207971" y="13026"/>
                  </a:lnTo>
                  <a:lnTo>
                    <a:pt x="215162" y="12753"/>
                  </a:lnTo>
                  <a:lnTo>
                    <a:pt x="234275" y="12004"/>
                  </a:lnTo>
                  <a:lnTo>
                    <a:pt x="238645" y="11869"/>
                  </a:lnTo>
                  <a:lnTo>
                    <a:pt x="258356" y="11237"/>
                  </a:lnTo>
                  <a:lnTo>
                    <a:pt x="261482" y="11134"/>
                  </a:lnTo>
                  <a:lnTo>
                    <a:pt x="284115" y="10139"/>
                  </a:lnTo>
                  <a:lnTo>
                    <a:pt x="288270" y="9873"/>
                  </a:lnTo>
                  <a:lnTo>
                    <a:pt x="305067" y="8780"/>
                  </a:lnTo>
                  <a:lnTo>
                    <a:pt x="329570" y="7697"/>
                  </a:lnTo>
                  <a:lnTo>
                    <a:pt x="332582" y="7559"/>
                  </a:lnTo>
                  <a:lnTo>
                    <a:pt x="337844" y="7209"/>
                  </a:lnTo>
                  <a:lnTo>
                    <a:pt x="357705" y="5862"/>
                  </a:lnTo>
                  <a:lnTo>
                    <a:pt x="368807" y="5157"/>
                  </a:lnTo>
                  <a:lnTo>
                    <a:pt x="387249" y="3960"/>
                  </a:lnTo>
                  <a:lnTo>
                    <a:pt x="412759" y="2104"/>
                  </a:lnTo>
                  <a:lnTo>
                    <a:pt x="413171" y="2073"/>
                  </a:lnTo>
                  <a:lnTo>
                    <a:pt x="435804" y="0"/>
                  </a:lnTo>
                  <a:lnTo>
                    <a:pt x="437213" y="1365"/>
                  </a:lnTo>
                  <a:lnTo>
                    <a:pt x="440750" y="4791"/>
                  </a:lnTo>
                  <a:lnTo>
                    <a:pt x="442487" y="8747"/>
                  </a:lnTo>
                  <a:lnTo>
                    <a:pt x="448180" y="10197"/>
                  </a:lnTo>
                  <a:lnTo>
                    <a:pt x="449591" y="15768"/>
                  </a:lnTo>
                  <a:lnTo>
                    <a:pt x="454663" y="21170"/>
                  </a:lnTo>
                  <a:lnTo>
                    <a:pt x="459688" y="25000"/>
                  </a:lnTo>
                  <a:lnTo>
                    <a:pt x="462175" y="29343"/>
                  </a:lnTo>
                  <a:lnTo>
                    <a:pt x="470852" y="32344"/>
                  </a:lnTo>
                  <a:lnTo>
                    <a:pt x="465798" y="40651"/>
                  </a:lnTo>
                  <a:lnTo>
                    <a:pt x="463640" y="48332"/>
                  </a:lnTo>
                  <a:lnTo>
                    <a:pt x="463344" y="51409"/>
                  </a:lnTo>
                  <a:lnTo>
                    <a:pt x="462666" y="58451"/>
                  </a:lnTo>
                  <a:lnTo>
                    <a:pt x="462251" y="62761"/>
                  </a:lnTo>
                  <a:lnTo>
                    <a:pt x="464432" y="75969"/>
                  </a:lnTo>
                  <a:lnTo>
                    <a:pt x="466314" y="84388"/>
                  </a:lnTo>
                  <a:lnTo>
                    <a:pt x="471929" y="94649"/>
                  </a:lnTo>
                  <a:lnTo>
                    <a:pt x="471964" y="94817"/>
                  </a:lnTo>
                  <a:lnTo>
                    <a:pt x="473083" y="100181"/>
                  </a:lnTo>
                  <a:lnTo>
                    <a:pt x="472741" y="109183"/>
                  </a:lnTo>
                  <a:lnTo>
                    <a:pt x="477076" y="112496"/>
                  </a:lnTo>
                  <a:lnTo>
                    <a:pt x="481270" y="117140"/>
                  </a:lnTo>
                  <a:lnTo>
                    <a:pt x="481141" y="121311"/>
                  </a:lnTo>
                  <a:lnTo>
                    <a:pt x="481007" y="125605"/>
                  </a:lnTo>
                  <a:lnTo>
                    <a:pt x="488082" y="131441"/>
                  </a:lnTo>
                  <a:lnTo>
                    <a:pt x="491466" y="134228"/>
                  </a:lnTo>
                  <a:lnTo>
                    <a:pt x="502154" y="143445"/>
                  </a:lnTo>
                  <a:lnTo>
                    <a:pt x="503145" y="144299"/>
                  </a:lnTo>
                  <a:lnTo>
                    <a:pt x="506325" y="150807"/>
                  </a:lnTo>
                  <a:lnTo>
                    <a:pt x="511630" y="151561"/>
                  </a:lnTo>
                  <a:lnTo>
                    <a:pt x="515902" y="157703"/>
                  </a:lnTo>
                  <a:lnTo>
                    <a:pt x="519102" y="164212"/>
                  </a:lnTo>
                  <a:lnTo>
                    <a:pt x="530523" y="170491"/>
                  </a:lnTo>
                  <a:lnTo>
                    <a:pt x="530767" y="170669"/>
                  </a:lnTo>
                  <a:lnTo>
                    <a:pt x="541670" y="178612"/>
                  </a:lnTo>
                  <a:lnTo>
                    <a:pt x="554437" y="190127"/>
                  </a:lnTo>
                  <a:lnTo>
                    <a:pt x="555425" y="194666"/>
                  </a:lnTo>
                  <a:lnTo>
                    <a:pt x="557705" y="205123"/>
                  </a:lnTo>
                  <a:lnTo>
                    <a:pt x="561062" y="212200"/>
                  </a:lnTo>
                  <a:lnTo>
                    <a:pt x="557852" y="219116"/>
                  </a:lnTo>
                  <a:lnTo>
                    <a:pt x="562519" y="228953"/>
                  </a:lnTo>
                  <a:lnTo>
                    <a:pt x="564553" y="235977"/>
                  </a:lnTo>
                  <a:lnTo>
                    <a:pt x="565148" y="238030"/>
                  </a:lnTo>
                  <a:lnTo>
                    <a:pt x="572353" y="244157"/>
                  </a:lnTo>
                  <a:lnTo>
                    <a:pt x="576769" y="244521"/>
                  </a:lnTo>
                  <a:lnTo>
                    <a:pt x="582578" y="238459"/>
                  </a:lnTo>
                  <a:lnTo>
                    <a:pt x="585716" y="230848"/>
                  </a:lnTo>
                  <a:lnTo>
                    <a:pt x="587575" y="230799"/>
                  </a:lnTo>
                  <a:lnTo>
                    <a:pt x="593671" y="230638"/>
                  </a:lnTo>
                  <a:lnTo>
                    <a:pt x="604701" y="235277"/>
                  </a:lnTo>
                  <a:lnTo>
                    <a:pt x="607190" y="235717"/>
                  </a:lnTo>
                  <a:lnTo>
                    <a:pt x="612357" y="236626"/>
                  </a:lnTo>
                  <a:lnTo>
                    <a:pt x="616858" y="239327"/>
                  </a:lnTo>
                  <a:lnTo>
                    <a:pt x="625823" y="244698"/>
                  </a:lnTo>
                  <a:lnTo>
                    <a:pt x="625727" y="251001"/>
                  </a:lnTo>
                  <a:lnTo>
                    <a:pt x="620602" y="256156"/>
                  </a:lnTo>
                  <a:lnTo>
                    <a:pt x="616235" y="263106"/>
                  </a:lnTo>
                  <a:lnTo>
                    <a:pt x="618201" y="268551"/>
                  </a:lnTo>
                  <a:lnTo>
                    <a:pt x="620010" y="272488"/>
                  </a:lnTo>
                  <a:lnTo>
                    <a:pt x="620057" y="279424"/>
                  </a:lnTo>
                  <a:lnTo>
                    <a:pt x="613501" y="289480"/>
                  </a:lnTo>
                  <a:lnTo>
                    <a:pt x="612914" y="291523"/>
                  </a:lnTo>
                  <a:lnTo>
                    <a:pt x="612380" y="293377"/>
                  </a:lnTo>
                  <a:lnTo>
                    <a:pt x="611439" y="296645"/>
                  </a:lnTo>
                  <a:lnTo>
                    <a:pt x="609996" y="305058"/>
                  </a:lnTo>
                  <a:lnTo>
                    <a:pt x="604722" y="312798"/>
                  </a:lnTo>
                  <a:lnTo>
                    <a:pt x="603748" y="314227"/>
                  </a:lnTo>
                  <a:lnTo>
                    <a:pt x="601678" y="322192"/>
                  </a:lnTo>
                  <a:lnTo>
                    <a:pt x="603378" y="334667"/>
                  </a:lnTo>
                  <a:lnTo>
                    <a:pt x="608482" y="342278"/>
                  </a:lnTo>
                  <a:lnTo>
                    <a:pt x="616743" y="349590"/>
                  </a:lnTo>
                  <a:lnTo>
                    <a:pt x="620803" y="354144"/>
                  </a:lnTo>
                  <a:lnTo>
                    <a:pt x="622519" y="355051"/>
                  </a:lnTo>
                  <a:lnTo>
                    <a:pt x="631541" y="359815"/>
                  </a:lnTo>
                  <a:lnTo>
                    <a:pt x="636888" y="364564"/>
                  </a:lnTo>
                  <a:lnTo>
                    <a:pt x="645411" y="370570"/>
                  </a:lnTo>
                  <a:lnTo>
                    <a:pt x="651418" y="370700"/>
                  </a:lnTo>
                  <a:lnTo>
                    <a:pt x="649693" y="377667"/>
                  </a:lnTo>
                  <a:lnTo>
                    <a:pt x="654654" y="383007"/>
                  </a:lnTo>
                  <a:lnTo>
                    <a:pt x="655850" y="384293"/>
                  </a:lnTo>
                  <a:lnTo>
                    <a:pt x="663614" y="378977"/>
                  </a:lnTo>
                  <a:lnTo>
                    <a:pt x="671797" y="385513"/>
                  </a:lnTo>
                  <a:lnTo>
                    <a:pt x="681755" y="390749"/>
                  </a:lnTo>
                  <a:lnTo>
                    <a:pt x="682972" y="393258"/>
                  </a:lnTo>
                  <a:lnTo>
                    <a:pt x="685482" y="398433"/>
                  </a:lnTo>
                  <a:lnTo>
                    <a:pt x="694428" y="403021"/>
                  </a:lnTo>
                  <a:lnTo>
                    <a:pt x="702470" y="406397"/>
                  </a:lnTo>
                  <a:lnTo>
                    <a:pt x="704900" y="416560"/>
                  </a:lnTo>
                  <a:lnTo>
                    <a:pt x="706748" y="422932"/>
                  </a:lnTo>
                  <a:lnTo>
                    <a:pt x="706433" y="424418"/>
                  </a:lnTo>
                  <a:lnTo>
                    <a:pt x="706088" y="426046"/>
                  </a:lnTo>
                  <a:lnTo>
                    <a:pt x="705182" y="430314"/>
                  </a:lnTo>
                  <a:lnTo>
                    <a:pt x="710441" y="439112"/>
                  </a:lnTo>
                  <a:lnTo>
                    <a:pt x="716122" y="447253"/>
                  </a:lnTo>
                  <a:lnTo>
                    <a:pt x="716380" y="454655"/>
                  </a:lnTo>
                  <a:lnTo>
                    <a:pt x="711383" y="458132"/>
                  </a:lnTo>
                  <a:lnTo>
                    <a:pt x="709143" y="459689"/>
                  </a:lnTo>
                  <a:lnTo>
                    <a:pt x="707099" y="466029"/>
                  </a:lnTo>
                  <a:lnTo>
                    <a:pt x="711157" y="468783"/>
                  </a:lnTo>
                  <a:lnTo>
                    <a:pt x="712627" y="469780"/>
                  </a:lnTo>
                  <a:lnTo>
                    <a:pt x="714902" y="479056"/>
                  </a:lnTo>
                  <a:lnTo>
                    <a:pt x="723877" y="490704"/>
                  </a:lnTo>
                  <a:lnTo>
                    <a:pt x="727283" y="499237"/>
                  </a:lnTo>
                  <a:lnTo>
                    <a:pt x="733227" y="500794"/>
                  </a:lnTo>
                  <a:lnTo>
                    <a:pt x="739084" y="502325"/>
                  </a:lnTo>
                  <a:lnTo>
                    <a:pt x="746431" y="505521"/>
                  </a:lnTo>
                  <a:lnTo>
                    <a:pt x="753544" y="506124"/>
                  </a:lnTo>
                  <a:lnTo>
                    <a:pt x="757655" y="509326"/>
                  </a:lnTo>
                  <a:lnTo>
                    <a:pt x="757306" y="511245"/>
                  </a:lnTo>
                  <a:lnTo>
                    <a:pt x="755894" y="518992"/>
                  </a:lnTo>
                  <a:lnTo>
                    <a:pt x="753275" y="525653"/>
                  </a:lnTo>
                  <a:lnTo>
                    <a:pt x="752945" y="534067"/>
                  </a:lnTo>
                  <a:lnTo>
                    <a:pt x="752964" y="534476"/>
                  </a:lnTo>
                  <a:lnTo>
                    <a:pt x="753164" y="538846"/>
                  </a:lnTo>
                  <a:lnTo>
                    <a:pt x="748400" y="544879"/>
                  </a:lnTo>
                  <a:lnTo>
                    <a:pt x="753169" y="552372"/>
                  </a:lnTo>
                  <a:lnTo>
                    <a:pt x="752128" y="554053"/>
                  </a:lnTo>
                  <a:lnTo>
                    <a:pt x="749722" y="557937"/>
                  </a:lnTo>
                  <a:lnTo>
                    <a:pt x="747093" y="566261"/>
                  </a:lnTo>
                  <a:lnTo>
                    <a:pt x="741132" y="565482"/>
                  </a:lnTo>
                  <a:lnTo>
                    <a:pt x="735457" y="559184"/>
                  </a:lnTo>
                  <a:lnTo>
                    <a:pt x="735155" y="559218"/>
                  </a:lnTo>
                  <a:lnTo>
                    <a:pt x="729326" y="559865"/>
                  </a:lnTo>
                  <a:lnTo>
                    <a:pt x="726601" y="568721"/>
                  </a:lnTo>
                  <a:lnTo>
                    <a:pt x="718427" y="568721"/>
                  </a:lnTo>
                  <a:lnTo>
                    <a:pt x="710934" y="568040"/>
                  </a:lnTo>
                  <a:lnTo>
                    <a:pt x="708209" y="573490"/>
                  </a:lnTo>
                  <a:lnTo>
                    <a:pt x="712276" y="579017"/>
                  </a:lnTo>
                  <a:lnTo>
                    <a:pt x="714706" y="584055"/>
                  </a:lnTo>
                  <a:lnTo>
                    <a:pt x="712684" y="590239"/>
                  </a:lnTo>
                  <a:lnTo>
                    <a:pt x="716741" y="595996"/>
                  </a:lnTo>
                  <a:lnTo>
                    <a:pt x="715665" y="600921"/>
                  </a:lnTo>
                  <a:lnTo>
                    <a:pt x="713119" y="601169"/>
                  </a:lnTo>
                  <a:lnTo>
                    <a:pt x="706790" y="601784"/>
                  </a:lnTo>
                  <a:lnTo>
                    <a:pt x="705831" y="606747"/>
                  </a:lnTo>
                  <a:lnTo>
                    <a:pt x="712712" y="610810"/>
                  </a:lnTo>
                  <a:lnTo>
                    <a:pt x="707599" y="616886"/>
                  </a:lnTo>
                  <a:lnTo>
                    <a:pt x="698845" y="616002"/>
                  </a:lnTo>
                  <a:lnTo>
                    <a:pt x="697400" y="619468"/>
                  </a:lnTo>
                  <a:lnTo>
                    <a:pt x="705217" y="624654"/>
                  </a:lnTo>
                  <a:lnTo>
                    <a:pt x="705679" y="624960"/>
                  </a:lnTo>
                  <a:lnTo>
                    <a:pt x="709769" y="631547"/>
                  </a:lnTo>
                  <a:lnTo>
                    <a:pt x="704245" y="636545"/>
                  </a:lnTo>
                  <a:lnTo>
                    <a:pt x="700207" y="639867"/>
                  </a:lnTo>
                  <a:lnTo>
                    <a:pt x="699377" y="648878"/>
                  </a:lnTo>
                  <a:lnTo>
                    <a:pt x="694901" y="652050"/>
                  </a:lnTo>
                  <a:lnTo>
                    <a:pt x="675622" y="653485"/>
                  </a:lnTo>
                  <a:lnTo>
                    <a:pt x="668946" y="653963"/>
                  </a:lnTo>
                  <a:lnTo>
                    <a:pt x="652372" y="655131"/>
                  </a:lnTo>
                  <a:lnTo>
                    <a:pt x="631121" y="656666"/>
                  </a:lnTo>
                  <a:lnTo>
                    <a:pt x="621984" y="657313"/>
                  </a:lnTo>
                  <a:lnTo>
                    <a:pt x="624916" y="649730"/>
                  </a:lnTo>
                  <a:lnTo>
                    <a:pt x="629492" y="639947"/>
                  </a:lnTo>
                  <a:lnTo>
                    <a:pt x="636013" y="635722"/>
                  </a:lnTo>
                  <a:lnTo>
                    <a:pt x="637353" y="629099"/>
                  </a:lnTo>
                  <a:lnTo>
                    <a:pt x="640815" y="626832"/>
                  </a:lnTo>
                  <a:lnTo>
                    <a:pt x="644479" y="624429"/>
                  </a:lnTo>
                  <a:lnTo>
                    <a:pt x="648714" y="616725"/>
                  </a:lnTo>
                  <a:lnTo>
                    <a:pt x="654204" y="610973"/>
                  </a:lnTo>
                  <a:lnTo>
                    <a:pt x="653770" y="603217"/>
                  </a:lnTo>
                  <a:lnTo>
                    <a:pt x="653208" y="599010"/>
                  </a:lnTo>
                  <a:lnTo>
                    <a:pt x="645540" y="595327"/>
                  </a:lnTo>
                  <a:lnTo>
                    <a:pt x="643959" y="588951"/>
                  </a:lnTo>
                  <a:lnTo>
                    <a:pt x="642222" y="583934"/>
                  </a:lnTo>
                  <a:lnTo>
                    <a:pt x="634589" y="584315"/>
                  </a:lnTo>
                  <a:lnTo>
                    <a:pt x="603338" y="585822"/>
                  </a:lnTo>
                  <a:lnTo>
                    <a:pt x="594029" y="586352"/>
                  </a:lnTo>
                  <a:lnTo>
                    <a:pt x="572412" y="587553"/>
                  </a:lnTo>
                  <a:lnTo>
                    <a:pt x="570319" y="587673"/>
                  </a:lnTo>
                  <a:lnTo>
                    <a:pt x="543631" y="589164"/>
                  </a:lnTo>
                  <a:lnTo>
                    <a:pt x="531246" y="589845"/>
                  </a:lnTo>
                  <a:lnTo>
                    <a:pt x="499484" y="591526"/>
                  </a:lnTo>
                  <a:lnTo>
                    <a:pt x="499261" y="591534"/>
                  </a:lnTo>
                  <a:lnTo>
                    <a:pt x="494334" y="591714"/>
                  </a:lnTo>
                  <a:lnTo>
                    <a:pt x="472344" y="592486"/>
                  </a:lnTo>
                  <a:lnTo>
                    <a:pt x="468950" y="592652"/>
                  </a:lnTo>
                  <a:lnTo>
                    <a:pt x="433175" y="594343"/>
                  </a:lnTo>
                  <a:lnTo>
                    <a:pt x="417813" y="595015"/>
                  </a:lnTo>
                  <a:lnTo>
                    <a:pt x="414398" y="595162"/>
                  </a:lnTo>
                  <a:lnTo>
                    <a:pt x="391570" y="596114"/>
                  </a:lnTo>
                  <a:lnTo>
                    <a:pt x="371147" y="596825"/>
                  </a:lnTo>
                  <a:lnTo>
                    <a:pt x="367139" y="596960"/>
                  </a:lnTo>
                  <a:lnTo>
                    <a:pt x="343379" y="597816"/>
                  </a:lnTo>
                  <a:lnTo>
                    <a:pt x="335781" y="598079"/>
                  </a:lnTo>
                  <a:lnTo>
                    <a:pt x="334053" y="598137"/>
                  </a:lnTo>
                  <a:lnTo>
                    <a:pt x="302997" y="599146"/>
                  </a:lnTo>
                  <a:lnTo>
                    <a:pt x="283912" y="599648"/>
                  </a:lnTo>
                  <a:lnTo>
                    <a:pt x="281370" y="599712"/>
                  </a:lnTo>
                  <a:lnTo>
                    <a:pt x="268615" y="600026"/>
                  </a:lnTo>
                  <a:lnTo>
                    <a:pt x="250651" y="600452"/>
                  </a:lnTo>
                  <a:lnTo>
                    <a:pt x="237412" y="600747"/>
                  </a:lnTo>
                  <a:lnTo>
                    <a:pt x="218393" y="601229"/>
                  </a:lnTo>
                  <a:lnTo>
                    <a:pt x="207827" y="601483"/>
                  </a:lnTo>
                  <a:lnTo>
                    <a:pt x="194360" y="601726"/>
                  </a:lnTo>
                  <a:lnTo>
                    <a:pt x="161903" y="602245"/>
                  </a:lnTo>
                  <a:lnTo>
                    <a:pt x="132577" y="602738"/>
                  </a:lnTo>
                  <a:lnTo>
                    <a:pt x="132351" y="586416"/>
                  </a:lnTo>
                  <a:lnTo>
                    <a:pt x="132215" y="578439"/>
                  </a:lnTo>
                  <a:lnTo>
                    <a:pt x="131972" y="564215"/>
                  </a:lnTo>
                  <a:lnTo>
                    <a:pt x="131524" y="530706"/>
                  </a:lnTo>
                  <a:lnTo>
                    <a:pt x="131387" y="522356"/>
                  </a:lnTo>
                  <a:lnTo>
                    <a:pt x="131142" y="507440"/>
                  </a:lnTo>
                  <a:lnTo>
                    <a:pt x="130836" y="481734"/>
                  </a:lnTo>
                  <a:lnTo>
                    <a:pt x="130791" y="478019"/>
                  </a:lnTo>
                  <a:lnTo>
                    <a:pt x="130711" y="471277"/>
                  </a:lnTo>
                  <a:lnTo>
                    <a:pt x="130164" y="436271"/>
                  </a:lnTo>
                  <a:lnTo>
                    <a:pt x="130120" y="433453"/>
                  </a:lnTo>
                  <a:lnTo>
                    <a:pt x="130100" y="432140"/>
                  </a:lnTo>
                  <a:lnTo>
                    <a:pt x="129841" y="388048"/>
                  </a:lnTo>
                  <a:lnTo>
                    <a:pt x="129778" y="380941"/>
                  </a:lnTo>
                  <a:lnTo>
                    <a:pt x="129749" y="377623"/>
                  </a:lnTo>
                  <a:lnTo>
                    <a:pt x="129522" y="351981"/>
                  </a:lnTo>
                  <a:lnTo>
                    <a:pt x="129186" y="330203"/>
                  </a:lnTo>
                  <a:lnTo>
                    <a:pt x="128989" y="317379"/>
                  </a:lnTo>
                  <a:lnTo>
                    <a:pt x="128814" y="279789"/>
                  </a:lnTo>
                  <a:lnTo>
                    <a:pt x="128813" y="279414"/>
                  </a:lnTo>
                  <a:lnTo>
                    <a:pt x="128643" y="264047"/>
                  </a:lnTo>
                  <a:lnTo>
                    <a:pt x="128428" y="244627"/>
                  </a:lnTo>
                  <a:lnTo>
                    <a:pt x="128347" y="235641"/>
                  </a:lnTo>
                  <a:lnTo>
                    <a:pt x="128288" y="229048"/>
                  </a:lnTo>
                  <a:lnTo>
                    <a:pt x="128258" y="225634"/>
                  </a:lnTo>
                  <a:lnTo>
                    <a:pt x="129869" y="219614"/>
                  </a:lnTo>
                  <a:lnTo>
                    <a:pt x="128765" y="219558"/>
                  </a:lnTo>
                  <a:lnTo>
                    <a:pt x="126339" y="219434"/>
                  </a:lnTo>
                  <a:lnTo>
                    <a:pt x="120068" y="215526"/>
                  </a:lnTo>
                  <a:lnTo>
                    <a:pt x="113308" y="217653"/>
                  </a:lnTo>
                  <a:lnTo>
                    <a:pt x="107736" y="213244"/>
                  </a:lnTo>
                  <a:lnTo>
                    <a:pt x="106882" y="212568"/>
                  </a:lnTo>
                  <a:lnTo>
                    <a:pt x="103955" y="207452"/>
                  </a:lnTo>
                  <a:lnTo>
                    <a:pt x="100442" y="202863"/>
                  </a:lnTo>
                  <a:lnTo>
                    <a:pt x="94749" y="195739"/>
                  </a:lnTo>
                  <a:lnTo>
                    <a:pt x="96732" y="185794"/>
                  </a:lnTo>
                  <a:lnTo>
                    <a:pt x="90383" y="184815"/>
                  </a:lnTo>
                  <a:lnTo>
                    <a:pt x="88252" y="181669"/>
                  </a:lnTo>
                  <a:lnTo>
                    <a:pt x="86422" y="178966"/>
                  </a:lnTo>
                  <a:lnTo>
                    <a:pt x="78912" y="171273"/>
                  </a:lnTo>
                  <a:lnTo>
                    <a:pt x="74298" y="165714"/>
                  </a:lnTo>
                  <a:lnTo>
                    <a:pt x="71843" y="162753"/>
                  </a:lnTo>
                  <a:lnTo>
                    <a:pt x="75852" y="159422"/>
                  </a:lnTo>
                  <a:lnTo>
                    <a:pt x="79061" y="156743"/>
                  </a:lnTo>
                  <a:lnTo>
                    <a:pt x="79375" y="154063"/>
                  </a:lnTo>
                  <a:lnTo>
                    <a:pt x="80039" y="148396"/>
                  </a:lnTo>
                  <a:lnTo>
                    <a:pt x="87227" y="143487"/>
                  </a:lnTo>
                  <a:lnTo>
                    <a:pt x="87196" y="138187"/>
                  </a:lnTo>
                  <a:lnTo>
                    <a:pt x="95042" y="137970"/>
                  </a:lnTo>
                  <a:lnTo>
                    <a:pt x="99256" y="134243"/>
                  </a:lnTo>
                  <a:lnTo>
                    <a:pt x="98038" y="130873"/>
                  </a:lnTo>
                  <a:lnTo>
                    <a:pt x="97223" y="124000"/>
                  </a:lnTo>
                  <a:lnTo>
                    <a:pt x="97124" y="123161"/>
                  </a:lnTo>
                  <a:lnTo>
                    <a:pt x="91606" y="116038"/>
                  </a:lnTo>
                  <a:lnTo>
                    <a:pt x="89050" y="112577"/>
                  </a:lnTo>
                  <a:lnTo>
                    <a:pt x="84490" y="112910"/>
                  </a:lnTo>
                  <a:lnTo>
                    <a:pt x="81724" y="113111"/>
                  </a:lnTo>
                  <a:lnTo>
                    <a:pt x="74924" y="118322"/>
                  </a:lnTo>
                  <a:lnTo>
                    <a:pt x="68232" y="113523"/>
                  </a:lnTo>
                  <a:lnTo>
                    <a:pt x="58503" y="106630"/>
                  </a:lnTo>
                  <a:lnTo>
                    <a:pt x="50030" y="98586"/>
                  </a:lnTo>
                  <a:lnTo>
                    <a:pt x="45591" y="94391"/>
                  </a:lnTo>
                  <a:lnTo>
                    <a:pt x="41871" y="94731"/>
                  </a:lnTo>
                  <a:lnTo>
                    <a:pt x="38373" y="88593"/>
                  </a:lnTo>
                  <a:lnTo>
                    <a:pt x="40570" y="83035"/>
                  </a:lnTo>
                  <a:lnTo>
                    <a:pt x="36414" y="78335"/>
                  </a:lnTo>
                  <a:lnTo>
                    <a:pt x="31065" y="71515"/>
                  </a:lnTo>
                  <a:lnTo>
                    <a:pt x="31948" y="64651"/>
                  </a:lnTo>
                  <a:lnTo>
                    <a:pt x="23831" y="61378"/>
                  </a:lnTo>
                  <a:lnTo>
                    <a:pt x="23751" y="60842"/>
                  </a:lnTo>
                  <a:lnTo>
                    <a:pt x="23716" y="60607"/>
                  </a:lnTo>
                  <a:lnTo>
                    <a:pt x="23143" y="56752"/>
                  </a:lnTo>
                  <a:lnTo>
                    <a:pt x="18210" y="54085"/>
                  </a:lnTo>
                  <a:lnTo>
                    <a:pt x="12230" y="52266"/>
                  </a:lnTo>
                  <a:lnTo>
                    <a:pt x="13583" y="45942"/>
                  </a:lnTo>
                  <a:lnTo>
                    <a:pt x="12658" y="41655"/>
                  </a:lnTo>
                  <a:lnTo>
                    <a:pt x="8840" y="31975"/>
                  </a:lnTo>
                  <a:lnTo>
                    <a:pt x="7705" y="27619"/>
                  </a:lnTo>
                  <a:lnTo>
                    <a:pt x="5792" y="23277"/>
                  </a:lnTo>
                  <a:lnTo>
                    <a:pt x="5573" y="22779"/>
                  </a:lnTo>
                  <a:lnTo>
                    <a:pt x="944" y="2296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876864" y="3202785"/>
              <a:ext cx="63220" cy="148967"/>
            </a:xfrm>
            <a:custGeom>
              <a:avLst/>
              <a:pathLst>
                <a:path w="63220" h="148967">
                  <a:moveTo>
                    <a:pt x="0" y="122749"/>
                  </a:moveTo>
                  <a:lnTo>
                    <a:pt x="1622" y="110678"/>
                  </a:lnTo>
                  <a:lnTo>
                    <a:pt x="493" y="99658"/>
                  </a:lnTo>
                  <a:lnTo>
                    <a:pt x="756" y="84234"/>
                  </a:lnTo>
                  <a:lnTo>
                    <a:pt x="792" y="82043"/>
                  </a:lnTo>
                  <a:lnTo>
                    <a:pt x="3306" y="70941"/>
                  </a:lnTo>
                  <a:lnTo>
                    <a:pt x="5587" y="60462"/>
                  </a:lnTo>
                  <a:lnTo>
                    <a:pt x="9353" y="52804"/>
                  </a:lnTo>
                  <a:lnTo>
                    <a:pt x="7414" y="46994"/>
                  </a:lnTo>
                  <a:lnTo>
                    <a:pt x="15682" y="41537"/>
                  </a:lnTo>
                  <a:lnTo>
                    <a:pt x="18286" y="36086"/>
                  </a:lnTo>
                  <a:lnTo>
                    <a:pt x="10625" y="29736"/>
                  </a:lnTo>
                  <a:lnTo>
                    <a:pt x="18829" y="21036"/>
                  </a:lnTo>
                  <a:lnTo>
                    <a:pt x="22464" y="13835"/>
                  </a:lnTo>
                  <a:lnTo>
                    <a:pt x="63220" y="0"/>
                  </a:lnTo>
                  <a:lnTo>
                    <a:pt x="56804" y="20960"/>
                  </a:lnTo>
                  <a:lnTo>
                    <a:pt x="53548" y="28074"/>
                  </a:lnTo>
                  <a:lnTo>
                    <a:pt x="46607" y="26997"/>
                  </a:lnTo>
                  <a:lnTo>
                    <a:pt x="42239" y="33403"/>
                  </a:lnTo>
                  <a:lnTo>
                    <a:pt x="37971" y="46794"/>
                  </a:lnTo>
                  <a:lnTo>
                    <a:pt x="36186" y="59728"/>
                  </a:lnTo>
                  <a:lnTo>
                    <a:pt x="35359" y="67865"/>
                  </a:lnTo>
                  <a:lnTo>
                    <a:pt x="37589" y="74553"/>
                  </a:lnTo>
                  <a:lnTo>
                    <a:pt x="32788" y="86968"/>
                  </a:lnTo>
                  <a:lnTo>
                    <a:pt x="34112" y="89102"/>
                  </a:lnTo>
                  <a:lnTo>
                    <a:pt x="35362" y="91116"/>
                  </a:lnTo>
                  <a:lnTo>
                    <a:pt x="30892" y="103702"/>
                  </a:lnTo>
                  <a:lnTo>
                    <a:pt x="30377" y="109379"/>
                  </a:lnTo>
                  <a:lnTo>
                    <a:pt x="26795" y="115799"/>
                  </a:lnTo>
                  <a:lnTo>
                    <a:pt x="26514" y="123251"/>
                  </a:lnTo>
                  <a:lnTo>
                    <a:pt x="25688" y="131348"/>
                  </a:lnTo>
                  <a:lnTo>
                    <a:pt x="19128" y="143885"/>
                  </a:lnTo>
                  <a:lnTo>
                    <a:pt x="14991" y="148967"/>
                  </a:lnTo>
                  <a:lnTo>
                    <a:pt x="10539" y="148321"/>
                  </a:lnTo>
                  <a:lnTo>
                    <a:pt x="5768" y="13631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37320" y="3068507"/>
              <a:ext cx="879228" cy="501736"/>
            </a:xfrm>
            <a:custGeom>
              <a:avLst/>
              <a:pathLst>
                <a:path w="879228" h="501736">
                  <a:moveTo>
                    <a:pt x="6268" y="496093"/>
                  </a:moveTo>
                  <a:lnTo>
                    <a:pt x="15546" y="490217"/>
                  </a:lnTo>
                  <a:lnTo>
                    <a:pt x="23020" y="489206"/>
                  </a:lnTo>
                  <a:lnTo>
                    <a:pt x="25782" y="488832"/>
                  </a:lnTo>
                  <a:lnTo>
                    <a:pt x="31089" y="485156"/>
                  </a:lnTo>
                  <a:lnTo>
                    <a:pt x="47220" y="477125"/>
                  </a:lnTo>
                  <a:lnTo>
                    <a:pt x="58192" y="473279"/>
                  </a:lnTo>
                  <a:lnTo>
                    <a:pt x="59607" y="465371"/>
                  </a:lnTo>
                  <a:lnTo>
                    <a:pt x="62951" y="456980"/>
                  </a:lnTo>
                  <a:lnTo>
                    <a:pt x="70114" y="456478"/>
                  </a:lnTo>
                  <a:lnTo>
                    <a:pt x="82619" y="449675"/>
                  </a:lnTo>
                  <a:lnTo>
                    <a:pt x="83638" y="447352"/>
                  </a:lnTo>
                  <a:lnTo>
                    <a:pt x="85255" y="443662"/>
                  </a:lnTo>
                  <a:lnTo>
                    <a:pt x="83747" y="436116"/>
                  </a:lnTo>
                  <a:lnTo>
                    <a:pt x="89097" y="430562"/>
                  </a:lnTo>
                  <a:lnTo>
                    <a:pt x="96067" y="427124"/>
                  </a:lnTo>
                  <a:lnTo>
                    <a:pt x="98585" y="421840"/>
                  </a:lnTo>
                  <a:lnTo>
                    <a:pt x="97049" y="414204"/>
                  </a:lnTo>
                  <a:lnTo>
                    <a:pt x="113408" y="399645"/>
                  </a:lnTo>
                  <a:lnTo>
                    <a:pt x="114128" y="399003"/>
                  </a:lnTo>
                  <a:lnTo>
                    <a:pt x="114599" y="398667"/>
                  </a:lnTo>
                  <a:lnTo>
                    <a:pt x="125434" y="390930"/>
                  </a:lnTo>
                  <a:lnTo>
                    <a:pt x="135499" y="386374"/>
                  </a:lnTo>
                  <a:lnTo>
                    <a:pt x="139441" y="381272"/>
                  </a:lnTo>
                  <a:lnTo>
                    <a:pt x="139918" y="380655"/>
                  </a:lnTo>
                  <a:lnTo>
                    <a:pt x="150395" y="368189"/>
                  </a:lnTo>
                  <a:lnTo>
                    <a:pt x="173022" y="341127"/>
                  </a:lnTo>
                  <a:lnTo>
                    <a:pt x="177585" y="344216"/>
                  </a:lnTo>
                  <a:lnTo>
                    <a:pt x="172942" y="353315"/>
                  </a:lnTo>
                  <a:lnTo>
                    <a:pt x="179022" y="357427"/>
                  </a:lnTo>
                  <a:lnTo>
                    <a:pt x="180049" y="361752"/>
                  </a:lnTo>
                  <a:lnTo>
                    <a:pt x="185469" y="369294"/>
                  </a:lnTo>
                  <a:lnTo>
                    <a:pt x="191615" y="375192"/>
                  </a:lnTo>
                  <a:lnTo>
                    <a:pt x="200246" y="375408"/>
                  </a:lnTo>
                  <a:lnTo>
                    <a:pt x="204381" y="379499"/>
                  </a:lnTo>
                  <a:lnTo>
                    <a:pt x="204999" y="379847"/>
                  </a:lnTo>
                  <a:lnTo>
                    <a:pt x="212563" y="384104"/>
                  </a:lnTo>
                  <a:lnTo>
                    <a:pt x="225672" y="381493"/>
                  </a:lnTo>
                  <a:lnTo>
                    <a:pt x="228388" y="378632"/>
                  </a:lnTo>
                  <a:lnTo>
                    <a:pt x="233329" y="373904"/>
                  </a:lnTo>
                  <a:lnTo>
                    <a:pt x="239096" y="370035"/>
                  </a:lnTo>
                  <a:lnTo>
                    <a:pt x="244972" y="359392"/>
                  </a:lnTo>
                  <a:lnTo>
                    <a:pt x="262568" y="371658"/>
                  </a:lnTo>
                  <a:lnTo>
                    <a:pt x="274160" y="363464"/>
                  </a:lnTo>
                  <a:lnTo>
                    <a:pt x="286702" y="358401"/>
                  </a:lnTo>
                  <a:lnTo>
                    <a:pt x="288365" y="357945"/>
                  </a:lnTo>
                  <a:lnTo>
                    <a:pt x="295119" y="356091"/>
                  </a:lnTo>
                  <a:lnTo>
                    <a:pt x="303811" y="350508"/>
                  </a:lnTo>
                  <a:lnTo>
                    <a:pt x="297360" y="344369"/>
                  </a:lnTo>
                  <a:lnTo>
                    <a:pt x="298555" y="338918"/>
                  </a:lnTo>
                  <a:lnTo>
                    <a:pt x="299395" y="338607"/>
                  </a:lnTo>
                  <a:lnTo>
                    <a:pt x="301651" y="337773"/>
                  </a:lnTo>
                  <a:lnTo>
                    <a:pt x="310242" y="343985"/>
                  </a:lnTo>
                  <a:lnTo>
                    <a:pt x="320988" y="336125"/>
                  </a:lnTo>
                  <a:lnTo>
                    <a:pt x="332957" y="325328"/>
                  </a:lnTo>
                  <a:lnTo>
                    <a:pt x="342404" y="330451"/>
                  </a:lnTo>
                  <a:lnTo>
                    <a:pt x="343001" y="330774"/>
                  </a:lnTo>
                  <a:lnTo>
                    <a:pt x="349378" y="324431"/>
                  </a:lnTo>
                  <a:lnTo>
                    <a:pt x="359659" y="311872"/>
                  </a:lnTo>
                  <a:lnTo>
                    <a:pt x="359519" y="304731"/>
                  </a:lnTo>
                  <a:lnTo>
                    <a:pt x="365058" y="298172"/>
                  </a:lnTo>
                  <a:lnTo>
                    <a:pt x="356096" y="290931"/>
                  </a:lnTo>
                  <a:lnTo>
                    <a:pt x="356286" y="290548"/>
                  </a:lnTo>
                  <a:lnTo>
                    <a:pt x="359003" y="285051"/>
                  </a:lnTo>
                  <a:lnTo>
                    <a:pt x="361890" y="275399"/>
                  </a:lnTo>
                  <a:lnTo>
                    <a:pt x="362936" y="268754"/>
                  </a:lnTo>
                  <a:lnTo>
                    <a:pt x="368943" y="258674"/>
                  </a:lnTo>
                  <a:lnTo>
                    <a:pt x="375857" y="248378"/>
                  </a:lnTo>
                  <a:lnTo>
                    <a:pt x="377633" y="245730"/>
                  </a:lnTo>
                  <a:lnTo>
                    <a:pt x="382961" y="233642"/>
                  </a:lnTo>
                  <a:lnTo>
                    <a:pt x="383514" y="230725"/>
                  </a:lnTo>
                  <a:lnTo>
                    <a:pt x="384889" y="223463"/>
                  </a:lnTo>
                  <a:lnTo>
                    <a:pt x="385631" y="212685"/>
                  </a:lnTo>
                  <a:lnTo>
                    <a:pt x="391686" y="204483"/>
                  </a:lnTo>
                  <a:lnTo>
                    <a:pt x="396719" y="198649"/>
                  </a:lnTo>
                  <a:lnTo>
                    <a:pt x="397613" y="197613"/>
                  </a:lnTo>
                  <a:lnTo>
                    <a:pt x="394799" y="192149"/>
                  </a:lnTo>
                  <a:lnTo>
                    <a:pt x="401383" y="184746"/>
                  </a:lnTo>
                  <a:lnTo>
                    <a:pt x="404474" y="173270"/>
                  </a:lnTo>
                  <a:lnTo>
                    <a:pt x="403523" y="168704"/>
                  </a:lnTo>
                  <a:lnTo>
                    <a:pt x="404768" y="161585"/>
                  </a:lnTo>
                  <a:lnTo>
                    <a:pt x="404973" y="149741"/>
                  </a:lnTo>
                  <a:lnTo>
                    <a:pt x="417579" y="153152"/>
                  </a:lnTo>
                  <a:lnTo>
                    <a:pt x="427193" y="165529"/>
                  </a:lnTo>
                  <a:lnTo>
                    <a:pt x="439599" y="167736"/>
                  </a:lnTo>
                  <a:lnTo>
                    <a:pt x="446289" y="167839"/>
                  </a:lnTo>
                  <a:lnTo>
                    <a:pt x="447824" y="167862"/>
                  </a:lnTo>
                  <a:lnTo>
                    <a:pt x="453615" y="158389"/>
                  </a:lnTo>
                  <a:lnTo>
                    <a:pt x="453821" y="157517"/>
                  </a:lnTo>
                  <a:lnTo>
                    <a:pt x="455554" y="150160"/>
                  </a:lnTo>
                  <a:lnTo>
                    <a:pt x="458706" y="138061"/>
                  </a:lnTo>
                  <a:lnTo>
                    <a:pt x="464064" y="129330"/>
                  </a:lnTo>
                  <a:lnTo>
                    <a:pt x="463818" y="124888"/>
                  </a:lnTo>
                  <a:lnTo>
                    <a:pt x="465356" y="114158"/>
                  </a:lnTo>
                  <a:lnTo>
                    <a:pt x="468132" y="108203"/>
                  </a:lnTo>
                  <a:lnTo>
                    <a:pt x="469688" y="101843"/>
                  </a:lnTo>
                  <a:lnTo>
                    <a:pt x="485813" y="110220"/>
                  </a:lnTo>
                  <a:lnTo>
                    <a:pt x="489294" y="99612"/>
                  </a:lnTo>
                  <a:lnTo>
                    <a:pt x="492929" y="89740"/>
                  </a:lnTo>
                  <a:lnTo>
                    <a:pt x="502009" y="83363"/>
                  </a:lnTo>
                  <a:lnTo>
                    <a:pt x="507170" y="74082"/>
                  </a:lnTo>
                  <a:lnTo>
                    <a:pt x="512856" y="69153"/>
                  </a:lnTo>
                  <a:lnTo>
                    <a:pt x="514900" y="62352"/>
                  </a:lnTo>
                  <a:lnTo>
                    <a:pt x="516571" y="56777"/>
                  </a:lnTo>
                  <a:lnTo>
                    <a:pt x="524933" y="44974"/>
                  </a:lnTo>
                  <a:lnTo>
                    <a:pt x="522571" y="41188"/>
                  </a:lnTo>
                  <a:lnTo>
                    <a:pt x="523790" y="33505"/>
                  </a:lnTo>
                  <a:lnTo>
                    <a:pt x="523104" y="27945"/>
                  </a:lnTo>
                  <a:lnTo>
                    <a:pt x="527691" y="15820"/>
                  </a:lnTo>
                  <a:lnTo>
                    <a:pt x="526568" y="7857"/>
                  </a:lnTo>
                  <a:lnTo>
                    <a:pt x="523979" y="0"/>
                  </a:lnTo>
                  <a:lnTo>
                    <a:pt x="538722" y="8282"/>
                  </a:lnTo>
                  <a:lnTo>
                    <a:pt x="543946" y="11209"/>
                  </a:lnTo>
                  <a:lnTo>
                    <a:pt x="563330" y="22143"/>
                  </a:lnTo>
                  <a:lnTo>
                    <a:pt x="589072" y="36594"/>
                  </a:lnTo>
                  <a:lnTo>
                    <a:pt x="590137" y="31062"/>
                  </a:lnTo>
                  <a:lnTo>
                    <a:pt x="591827" y="21808"/>
                  </a:lnTo>
                  <a:lnTo>
                    <a:pt x="595617" y="7547"/>
                  </a:lnTo>
                  <a:lnTo>
                    <a:pt x="600225" y="7144"/>
                  </a:lnTo>
                  <a:lnTo>
                    <a:pt x="601499" y="7033"/>
                  </a:lnTo>
                  <a:lnTo>
                    <a:pt x="610324" y="7518"/>
                  </a:lnTo>
                  <a:lnTo>
                    <a:pt x="614746" y="9985"/>
                  </a:lnTo>
                  <a:lnTo>
                    <a:pt x="621634" y="12779"/>
                  </a:lnTo>
                  <a:lnTo>
                    <a:pt x="626505" y="16577"/>
                  </a:lnTo>
                  <a:lnTo>
                    <a:pt x="624609" y="21807"/>
                  </a:lnTo>
                  <a:lnTo>
                    <a:pt x="621484" y="26042"/>
                  </a:lnTo>
                  <a:lnTo>
                    <a:pt x="622743" y="31696"/>
                  </a:lnTo>
                  <a:lnTo>
                    <a:pt x="627351" y="33032"/>
                  </a:lnTo>
                  <a:lnTo>
                    <a:pt x="630193" y="36797"/>
                  </a:lnTo>
                  <a:lnTo>
                    <a:pt x="641733" y="36605"/>
                  </a:lnTo>
                  <a:lnTo>
                    <a:pt x="643637" y="36728"/>
                  </a:lnTo>
                  <a:lnTo>
                    <a:pt x="645114" y="36823"/>
                  </a:lnTo>
                  <a:lnTo>
                    <a:pt x="647318" y="36965"/>
                  </a:lnTo>
                  <a:lnTo>
                    <a:pt x="654771" y="39170"/>
                  </a:lnTo>
                  <a:lnTo>
                    <a:pt x="655780" y="45001"/>
                  </a:lnTo>
                  <a:lnTo>
                    <a:pt x="661414" y="46522"/>
                  </a:lnTo>
                  <a:lnTo>
                    <a:pt x="663890" y="46244"/>
                  </a:lnTo>
                  <a:lnTo>
                    <a:pt x="667576" y="45830"/>
                  </a:lnTo>
                  <a:lnTo>
                    <a:pt x="671334" y="49469"/>
                  </a:lnTo>
                  <a:lnTo>
                    <a:pt x="675397" y="53086"/>
                  </a:lnTo>
                  <a:lnTo>
                    <a:pt x="681969" y="57072"/>
                  </a:lnTo>
                  <a:lnTo>
                    <a:pt x="682741" y="60868"/>
                  </a:lnTo>
                  <a:lnTo>
                    <a:pt x="684166" y="67885"/>
                  </a:lnTo>
                  <a:lnTo>
                    <a:pt x="684321" y="68782"/>
                  </a:lnTo>
                  <a:lnTo>
                    <a:pt x="685271" y="74279"/>
                  </a:lnTo>
                  <a:lnTo>
                    <a:pt x="685487" y="75528"/>
                  </a:lnTo>
                  <a:lnTo>
                    <a:pt x="684961" y="79756"/>
                  </a:lnTo>
                  <a:lnTo>
                    <a:pt x="682114" y="80390"/>
                  </a:lnTo>
                  <a:lnTo>
                    <a:pt x="681551" y="81126"/>
                  </a:lnTo>
                  <a:lnTo>
                    <a:pt x="677368" y="86600"/>
                  </a:lnTo>
                  <a:lnTo>
                    <a:pt x="678722" y="92038"/>
                  </a:lnTo>
                  <a:lnTo>
                    <a:pt x="668493" y="94068"/>
                  </a:lnTo>
                  <a:lnTo>
                    <a:pt x="666036" y="94553"/>
                  </a:lnTo>
                  <a:lnTo>
                    <a:pt x="662811" y="105952"/>
                  </a:lnTo>
                  <a:lnTo>
                    <a:pt x="662620" y="114847"/>
                  </a:lnTo>
                  <a:lnTo>
                    <a:pt x="662507" y="119989"/>
                  </a:lnTo>
                  <a:lnTo>
                    <a:pt x="665444" y="131697"/>
                  </a:lnTo>
                  <a:lnTo>
                    <a:pt x="669945" y="135499"/>
                  </a:lnTo>
                  <a:lnTo>
                    <a:pt x="672549" y="137698"/>
                  </a:lnTo>
                  <a:lnTo>
                    <a:pt x="683398" y="133636"/>
                  </a:lnTo>
                  <a:lnTo>
                    <a:pt x="690741" y="131157"/>
                  </a:lnTo>
                  <a:lnTo>
                    <a:pt x="695509" y="129113"/>
                  </a:lnTo>
                  <a:lnTo>
                    <a:pt x="699363" y="132879"/>
                  </a:lnTo>
                  <a:lnTo>
                    <a:pt x="699538" y="136758"/>
                  </a:lnTo>
                  <a:lnTo>
                    <a:pt x="703438" y="139433"/>
                  </a:lnTo>
                  <a:lnTo>
                    <a:pt x="704302" y="140025"/>
                  </a:lnTo>
                  <a:lnTo>
                    <a:pt x="708734" y="143654"/>
                  </a:lnTo>
                  <a:lnTo>
                    <a:pt x="709076" y="147870"/>
                  </a:lnTo>
                  <a:lnTo>
                    <a:pt x="715198" y="149129"/>
                  </a:lnTo>
                  <a:lnTo>
                    <a:pt x="724051" y="152270"/>
                  </a:lnTo>
                  <a:lnTo>
                    <a:pt x="733844" y="150464"/>
                  </a:lnTo>
                  <a:lnTo>
                    <a:pt x="741098" y="149799"/>
                  </a:lnTo>
                  <a:lnTo>
                    <a:pt x="749094" y="149314"/>
                  </a:lnTo>
                  <a:lnTo>
                    <a:pt x="751643" y="154459"/>
                  </a:lnTo>
                  <a:lnTo>
                    <a:pt x="759951" y="158712"/>
                  </a:lnTo>
                  <a:lnTo>
                    <a:pt x="763596" y="162382"/>
                  </a:lnTo>
                  <a:lnTo>
                    <a:pt x="766300" y="165101"/>
                  </a:lnTo>
                  <a:lnTo>
                    <a:pt x="774555" y="169302"/>
                  </a:lnTo>
                  <a:lnTo>
                    <a:pt x="787922" y="172709"/>
                  </a:lnTo>
                  <a:lnTo>
                    <a:pt x="798084" y="177316"/>
                  </a:lnTo>
                  <a:lnTo>
                    <a:pt x="798148" y="185575"/>
                  </a:lnTo>
                  <a:lnTo>
                    <a:pt x="792809" y="192335"/>
                  </a:lnTo>
                  <a:lnTo>
                    <a:pt x="794740" y="202915"/>
                  </a:lnTo>
                  <a:lnTo>
                    <a:pt x="794491" y="208534"/>
                  </a:lnTo>
                  <a:lnTo>
                    <a:pt x="794414" y="210260"/>
                  </a:lnTo>
                  <a:lnTo>
                    <a:pt x="801450" y="216558"/>
                  </a:lnTo>
                  <a:lnTo>
                    <a:pt x="801328" y="221134"/>
                  </a:lnTo>
                  <a:lnTo>
                    <a:pt x="801210" y="225541"/>
                  </a:lnTo>
                  <a:lnTo>
                    <a:pt x="802784" y="228389"/>
                  </a:lnTo>
                  <a:lnTo>
                    <a:pt x="805760" y="233771"/>
                  </a:lnTo>
                  <a:lnTo>
                    <a:pt x="810487" y="243602"/>
                  </a:lnTo>
                  <a:lnTo>
                    <a:pt x="812099" y="250155"/>
                  </a:lnTo>
                  <a:lnTo>
                    <a:pt x="811043" y="259986"/>
                  </a:lnTo>
                  <a:lnTo>
                    <a:pt x="799046" y="252994"/>
                  </a:lnTo>
                  <a:lnTo>
                    <a:pt x="795405" y="250595"/>
                  </a:lnTo>
                  <a:lnTo>
                    <a:pt x="794511" y="251275"/>
                  </a:lnTo>
                  <a:lnTo>
                    <a:pt x="791069" y="253888"/>
                  </a:lnTo>
                  <a:lnTo>
                    <a:pt x="798699" y="262916"/>
                  </a:lnTo>
                  <a:lnTo>
                    <a:pt x="802626" y="267612"/>
                  </a:lnTo>
                  <a:lnTo>
                    <a:pt x="801618" y="270880"/>
                  </a:lnTo>
                  <a:lnTo>
                    <a:pt x="800433" y="274715"/>
                  </a:lnTo>
                  <a:lnTo>
                    <a:pt x="806684" y="278639"/>
                  </a:lnTo>
                  <a:lnTo>
                    <a:pt x="807228" y="278980"/>
                  </a:lnTo>
                  <a:lnTo>
                    <a:pt x="812201" y="285020"/>
                  </a:lnTo>
                  <a:lnTo>
                    <a:pt x="814915" y="288035"/>
                  </a:lnTo>
                  <a:lnTo>
                    <a:pt x="818220" y="291706"/>
                  </a:lnTo>
                  <a:lnTo>
                    <a:pt x="817027" y="304216"/>
                  </a:lnTo>
                  <a:lnTo>
                    <a:pt x="820316" y="307008"/>
                  </a:lnTo>
                  <a:lnTo>
                    <a:pt x="822154" y="308566"/>
                  </a:lnTo>
                  <a:lnTo>
                    <a:pt x="831808" y="311408"/>
                  </a:lnTo>
                  <a:lnTo>
                    <a:pt x="833341" y="311512"/>
                  </a:lnTo>
                  <a:lnTo>
                    <a:pt x="843827" y="312220"/>
                  </a:lnTo>
                  <a:lnTo>
                    <a:pt x="848249" y="308492"/>
                  </a:lnTo>
                  <a:lnTo>
                    <a:pt x="853615" y="308158"/>
                  </a:lnTo>
                  <a:lnTo>
                    <a:pt x="861150" y="324549"/>
                  </a:lnTo>
                  <a:lnTo>
                    <a:pt x="868848" y="338821"/>
                  </a:lnTo>
                  <a:lnTo>
                    <a:pt x="874137" y="346728"/>
                  </a:lnTo>
                  <a:lnTo>
                    <a:pt x="879228" y="357434"/>
                  </a:lnTo>
                  <a:lnTo>
                    <a:pt x="861404" y="361281"/>
                  </a:lnTo>
                  <a:lnTo>
                    <a:pt x="850728" y="363553"/>
                  </a:lnTo>
                  <a:lnTo>
                    <a:pt x="829397" y="368059"/>
                  </a:lnTo>
                  <a:lnTo>
                    <a:pt x="809479" y="372199"/>
                  </a:lnTo>
                  <a:lnTo>
                    <a:pt x="803835" y="373365"/>
                  </a:lnTo>
                  <a:lnTo>
                    <a:pt x="781873" y="377872"/>
                  </a:lnTo>
                  <a:lnTo>
                    <a:pt x="762136" y="382631"/>
                  </a:lnTo>
                  <a:lnTo>
                    <a:pt x="761994" y="382665"/>
                  </a:lnTo>
                  <a:lnTo>
                    <a:pt x="744725" y="386156"/>
                  </a:lnTo>
                  <a:lnTo>
                    <a:pt x="734347" y="388239"/>
                  </a:lnTo>
                  <a:lnTo>
                    <a:pt x="731452" y="388819"/>
                  </a:lnTo>
                  <a:lnTo>
                    <a:pt x="719297" y="391268"/>
                  </a:lnTo>
                  <a:lnTo>
                    <a:pt x="668793" y="401288"/>
                  </a:lnTo>
                  <a:lnTo>
                    <a:pt x="666845" y="401678"/>
                  </a:lnTo>
                  <a:lnTo>
                    <a:pt x="651989" y="404640"/>
                  </a:lnTo>
                  <a:lnTo>
                    <a:pt x="635586" y="407885"/>
                  </a:lnTo>
                  <a:lnTo>
                    <a:pt x="625872" y="409795"/>
                  </a:lnTo>
                  <a:lnTo>
                    <a:pt x="604502" y="414042"/>
                  </a:lnTo>
                  <a:lnTo>
                    <a:pt x="589538" y="416990"/>
                  </a:lnTo>
                  <a:lnTo>
                    <a:pt x="583634" y="418147"/>
                  </a:lnTo>
                  <a:lnTo>
                    <a:pt x="558450" y="422724"/>
                  </a:lnTo>
                  <a:lnTo>
                    <a:pt x="551466" y="423983"/>
                  </a:lnTo>
                  <a:lnTo>
                    <a:pt x="535085" y="426916"/>
                  </a:lnTo>
                  <a:lnTo>
                    <a:pt x="513035" y="430963"/>
                  </a:lnTo>
                  <a:lnTo>
                    <a:pt x="507533" y="431966"/>
                  </a:lnTo>
                  <a:lnTo>
                    <a:pt x="504035" y="432602"/>
                  </a:lnTo>
                  <a:lnTo>
                    <a:pt x="490027" y="435136"/>
                  </a:lnTo>
                  <a:lnTo>
                    <a:pt x="475760" y="437698"/>
                  </a:lnTo>
                  <a:lnTo>
                    <a:pt x="471198" y="438513"/>
                  </a:lnTo>
                  <a:lnTo>
                    <a:pt x="470860" y="438571"/>
                  </a:lnTo>
                  <a:lnTo>
                    <a:pt x="448208" y="442415"/>
                  </a:lnTo>
                  <a:lnTo>
                    <a:pt x="413013" y="448291"/>
                  </a:lnTo>
                  <a:lnTo>
                    <a:pt x="410070" y="448769"/>
                  </a:lnTo>
                  <a:lnTo>
                    <a:pt x="382811" y="453156"/>
                  </a:lnTo>
                  <a:lnTo>
                    <a:pt x="367304" y="454817"/>
                  </a:lnTo>
                  <a:lnTo>
                    <a:pt x="366311" y="454925"/>
                  </a:lnTo>
                  <a:lnTo>
                    <a:pt x="346773" y="457022"/>
                  </a:lnTo>
                  <a:lnTo>
                    <a:pt x="336239" y="458138"/>
                  </a:lnTo>
                  <a:lnTo>
                    <a:pt x="320992" y="460660"/>
                  </a:lnTo>
                  <a:lnTo>
                    <a:pt x="314062" y="461798"/>
                  </a:lnTo>
                  <a:lnTo>
                    <a:pt x="295890" y="463925"/>
                  </a:lnTo>
                  <a:lnTo>
                    <a:pt x="282831" y="465270"/>
                  </a:lnTo>
                  <a:lnTo>
                    <a:pt x="262830" y="467767"/>
                  </a:lnTo>
                  <a:lnTo>
                    <a:pt x="246215" y="469812"/>
                  </a:lnTo>
                  <a:lnTo>
                    <a:pt x="225987" y="471693"/>
                  </a:lnTo>
                  <a:lnTo>
                    <a:pt x="228927" y="467774"/>
                  </a:lnTo>
                  <a:lnTo>
                    <a:pt x="208582" y="470442"/>
                  </a:lnTo>
                  <a:lnTo>
                    <a:pt x="197729" y="471850"/>
                  </a:lnTo>
                  <a:lnTo>
                    <a:pt x="196900" y="475181"/>
                  </a:lnTo>
                  <a:lnTo>
                    <a:pt x="173027" y="478663"/>
                  </a:lnTo>
                  <a:lnTo>
                    <a:pt x="169818" y="479127"/>
                  </a:lnTo>
                  <a:lnTo>
                    <a:pt x="161977" y="480233"/>
                  </a:lnTo>
                  <a:lnTo>
                    <a:pt x="156242" y="481039"/>
                  </a:lnTo>
                  <a:lnTo>
                    <a:pt x="134418" y="484077"/>
                  </a:lnTo>
                  <a:lnTo>
                    <a:pt x="120657" y="486144"/>
                  </a:lnTo>
                  <a:lnTo>
                    <a:pt x="95684" y="489851"/>
                  </a:lnTo>
                  <a:lnTo>
                    <a:pt x="78245" y="492046"/>
                  </a:lnTo>
                  <a:lnTo>
                    <a:pt x="45193" y="496128"/>
                  </a:lnTo>
                  <a:lnTo>
                    <a:pt x="23025" y="498903"/>
                  </a:lnTo>
                  <a:lnTo>
                    <a:pt x="0" y="50173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297805" y="3536282"/>
              <a:ext cx="968441" cy="336518"/>
            </a:xfrm>
            <a:custGeom>
              <a:avLst/>
              <a:pathLst>
                <a:path w="968441" h="336518">
                  <a:moveTo>
                    <a:pt x="714" y="331699"/>
                  </a:moveTo>
                  <a:lnTo>
                    <a:pt x="4730" y="329798"/>
                  </a:lnTo>
                  <a:lnTo>
                    <a:pt x="12561" y="327816"/>
                  </a:lnTo>
                  <a:lnTo>
                    <a:pt x="14034" y="321856"/>
                  </a:lnTo>
                  <a:lnTo>
                    <a:pt x="16181" y="316323"/>
                  </a:lnTo>
                  <a:lnTo>
                    <a:pt x="24339" y="317339"/>
                  </a:lnTo>
                  <a:lnTo>
                    <a:pt x="22861" y="310765"/>
                  </a:lnTo>
                  <a:lnTo>
                    <a:pt x="23268" y="305138"/>
                  </a:lnTo>
                  <a:lnTo>
                    <a:pt x="22309" y="298457"/>
                  </a:lnTo>
                  <a:lnTo>
                    <a:pt x="14134" y="295411"/>
                  </a:lnTo>
                  <a:lnTo>
                    <a:pt x="19051" y="290785"/>
                  </a:lnTo>
                  <a:lnTo>
                    <a:pt x="22459" y="282094"/>
                  </a:lnTo>
                  <a:lnTo>
                    <a:pt x="19193" y="275529"/>
                  </a:lnTo>
                  <a:lnTo>
                    <a:pt x="23928" y="273337"/>
                  </a:lnTo>
                  <a:lnTo>
                    <a:pt x="26919" y="274284"/>
                  </a:lnTo>
                  <a:lnTo>
                    <a:pt x="29227" y="268084"/>
                  </a:lnTo>
                  <a:lnTo>
                    <a:pt x="26129" y="262625"/>
                  </a:lnTo>
                  <a:lnTo>
                    <a:pt x="26590" y="254829"/>
                  </a:lnTo>
                  <a:lnTo>
                    <a:pt x="35803" y="255491"/>
                  </a:lnTo>
                  <a:lnTo>
                    <a:pt x="37220" y="252715"/>
                  </a:lnTo>
                  <a:lnTo>
                    <a:pt x="38197" y="245785"/>
                  </a:lnTo>
                  <a:lnTo>
                    <a:pt x="44478" y="242668"/>
                  </a:lnTo>
                  <a:lnTo>
                    <a:pt x="41674" y="239346"/>
                  </a:lnTo>
                  <a:lnTo>
                    <a:pt x="34615" y="233360"/>
                  </a:lnTo>
                  <a:lnTo>
                    <a:pt x="38803" y="224509"/>
                  </a:lnTo>
                  <a:lnTo>
                    <a:pt x="44815" y="225180"/>
                  </a:lnTo>
                  <a:lnTo>
                    <a:pt x="52180" y="219638"/>
                  </a:lnTo>
                  <a:lnTo>
                    <a:pt x="60399" y="215236"/>
                  </a:lnTo>
                  <a:lnTo>
                    <a:pt x="59335" y="209780"/>
                  </a:lnTo>
                  <a:lnTo>
                    <a:pt x="59878" y="205976"/>
                  </a:lnTo>
                  <a:lnTo>
                    <a:pt x="68337" y="202350"/>
                  </a:lnTo>
                  <a:lnTo>
                    <a:pt x="68030" y="200956"/>
                  </a:lnTo>
                  <a:lnTo>
                    <a:pt x="67506" y="198571"/>
                  </a:lnTo>
                  <a:lnTo>
                    <a:pt x="63275" y="195061"/>
                  </a:lnTo>
                  <a:lnTo>
                    <a:pt x="57470" y="187804"/>
                  </a:lnTo>
                  <a:lnTo>
                    <a:pt x="61946" y="184633"/>
                  </a:lnTo>
                  <a:lnTo>
                    <a:pt x="62775" y="175621"/>
                  </a:lnTo>
                  <a:lnTo>
                    <a:pt x="66814" y="172299"/>
                  </a:lnTo>
                  <a:lnTo>
                    <a:pt x="72338" y="167301"/>
                  </a:lnTo>
                  <a:lnTo>
                    <a:pt x="68248" y="160714"/>
                  </a:lnTo>
                  <a:lnTo>
                    <a:pt x="67786" y="160408"/>
                  </a:lnTo>
                  <a:lnTo>
                    <a:pt x="59969" y="155223"/>
                  </a:lnTo>
                  <a:lnTo>
                    <a:pt x="61414" y="151756"/>
                  </a:lnTo>
                  <a:lnTo>
                    <a:pt x="70168" y="152640"/>
                  </a:lnTo>
                  <a:lnTo>
                    <a:pt x="75280" y="146565"/>
                  </a:lnTo>
                  <a:lnTo>
                    <a:pt x="68400" y="142501"/>
                  </a:lnTo>
                  <a:lnTo>
                    <a:pt x="69359" y="137538"/>
                  </a:lnTo>
                  <a:lnTo>
                    <a:pt x="75688" y="136923"/>
                  </a:lnTo>
                  <a:lnTo>
                    <a:pt x="78234" y="136675"/>
                  </a:lnTo>
                  <a:lnTo>
                    <a:pt x="79310" y="131750"/>
                  </a:lnTo>
                  <a:lnTo>
                    <a:pt x="75253" y="125993"/>
                  </a:lnTo>
                  <a:lnTo>
                    <a:pt x="77274" y="119809"/>
                  </a:lnTo>
                  <a:lnTo>
                    <a:pt x="74845" y="114771"/>
                  </a:lnTo>
                  <a:lnTo>
                    <a:pt x="88733" y="113658"/>
                  </a:lnTo>
                  <a:lnTo>
                    <a:pt x="96927" y="112752"/>
                  </a:lnTo>
                  <a:lnTo>
                    <a:pt x="112130" y="111056"/>
                  </a:lnTo>
                  <a:lnTo>
                    <a:pt x="140303" y="109500"/>
                  </a:lnTo>
                  <a:lnTo>
                    <a:pt x="155102" y="108423"/>
                  </a:lnTo>
                  <a:lnTo>
                    <a:pt x="155947" y="108361"/>
                  </a:lnTo>
                  <a:lnTo>
                    <a:pt x="157133" y="108273"/>
                  </a:lnTo>
                  <a:lnTo>
                    <a:pt x="191357" y="105698"/>
                  </a:lnTo>
                  <a:lnTo>
                    <a:pt x="191863" y="105659"/>
                  </a:lnTo>
                  <a:lnTo>
                    <a:pt x="194466" y="105478"/>
                  </a:lnTo>
                  <a:lnTo>
                    <a:pt x="235687" y="102531"/>
                  </a:lnTo>
                  <a:lnTo>
                    <a:pt x="244098" y="101619"/>
                  </a:lnTo>
                  <a:lnTo>
                    <a:pt x="244426" y="101583"/>
                  </a:lnTo>
                  <a:lnTo>
                    <a:pt x="245699" y="93997"/>
                  </a:lnTo>
                  <a:lnTo>
                    <a:pt x="242255" y="82891"/>
                  </a:lnTo>
                  <a:lnTo>
                    <a:pt x="240001" y="76184"/>
                  </a:lnTo>
                  <a:lnTo>
                    <a:pt x="246686" y="75781"/>
                  </a:lnTo>
                  <a:lnTo>
                    <a:pt x="265275" y="76128"/>
                  </a:lnTo>
                  <a:lnTo>
                    <a:pt x="265238" y="80539"/>
                  </a:lnTo>
                  <a:lnTo>
                    <a:pt x="283261" y="78455"/>
                  </a:lnTo>
                  <a:lnTo>
                    <a:pt x="289271" y="77754"/>
                  </a:lnTo>
                  <a:lnTo>
                    <a:pt x="322547" y="74274"/>
                  </a:lnTo>
                  <a:lnTo>
                    <a:pt x="323887" y="74132"/>
                  </a:lnTo>
                  <a:lnTo>
                    <a:pt x="348944" y="71441"/>
                  </a:lnTo>
                  <a:lnTo>
                    <a:pt x="355086" y="70772"/>
                  </a:lnTo>
                  <a:lnTo>
                    <a:pt x="383173" y="67668"/>
                  </a:lnTo>
                  <a:lnTo>
                    <a:pt x="388804" y="66965"/>
                  </a:lnTo>
                  <a:lnTo>
                    <a:pt x="406560" y="64728"/>
                  </a:lnTo>
                  <a:lnTo>
                    <a:pt x="411752" y="65859"/>
                  </a:lnTo>
                  <a:lnTo>
                    <a:pt x="413014" y="66133"/>
                  </a:lnTo>
                  <a:lnTo>
                    <a:pt x="417745" y="63564"/>
                  </a:lnTo>
                  <a:lnTo>
                    <a:pt x="428728" y="63068"/>
                  </a:lnTo>
                  <a:lnTo>
                    <a:pt x="452221" y="61967"/>
                  </a:lnTo>
                  <a:lnTo>
                    <a:pt x="466324" y="61282"/>
                  </a:lnTo>
                  <a:lnTo>
                    <a:pt x="478452" y="60760"/>
                  </a:lnTo>
                  <a:lnTo>
                    <a:pt x="490080" y="60248"/>
                  </a:lnTo>
                  <a:lnTo>
                    <a:pt x="499784" y="59485"/>
                  </a:lnTo>
                  <a:lnTo>
                    <a:pt x="506233" y="58974"/>
                  </a:lnTo>
                  <a:lnTo>
                    <a:pt x="533931" y="56722"/>
                  </a:lnTo>
                  <a:lnTo>
                    <a:pt x="539772" y="55635"/>
                  </a:lnTo>
                  <a:lnTo>
                    <a:pt x="555577" y="52677"/>
                  </a:lnTo>
                  <a:lnTo>
                    <a:pt x="556160" y="52567"/>
                  </a:lnTo>
                  <a:lnTo>
                    <a:pt x="557790" y="52425"/>
                  </a:lnTo>
                  <a:lnTo>
                    <a:pt x="578267" y="50618"/>
                  </a:lnTo>
                  <a:lnTo>
                    <a:pt x="592138" y="50158"/>
                  </a:lnTo>
                  <a:lnTo>
                    <a:pt x="595675" y="50037"/>
                  </a:lnTo>
                  <a:lnTo>
                    <a:pt x="613801" y="49239"/>
                  </a:lnTo>
                  <a:lnTo>
                    <a:pt x="614584" y="49170"/>
                  </a:lnTo>
                  <a:lnTo>
                    <a:pt x="646248" y="46315"/>
                  </a:lnTo>
                  <a:lnTo>
                    <a:pt x="673342" y="43558"/>
                  </a:lnTo>
                  <a:lnTo>
                    <a:pt x="677217" y="43158"/>
                  </a:lnTo>
                  <a:lnTo>
                    <a:pt x="704389" y="40116"/>
                  </a:lnTo>
                  <a:lnTo>
                    <a:pt x="710859" y="39567"/>
                  </a:lnTo>
                  <a:lnTo>
                    <a:pt x="714995" y="39215"/>
                  </a:lnTo>
                  <a:lnTo>
                    <a:pt x="738123" y="36795"/>
                  </a:lnTo>
                  <a:lnTo>
                    <a:pt x="739514" y="33962"/>
                  </a:lnTo>
                  <a:lnTo>
                    <a:pt x="762540" y="31128"/>
                  </a:lnTo>
                  <a:lnTo>
                    <a:pt x="784708" y="28353"/>
                  </a:lnTo>
                  <a:lnTo>
                    <a:pt x="817759" y="24271"/>
                  </a:lnTo>
                  <a:lnTo>
                    <a:pt x="835199" y="22076"/>
                  </a:lnTo>
                  <a:lnTo>
                    <a:pt x="860172" y="18370"/>
                  </a:lnTo>
                  <a:lnTo>
                    <a:pt x="873933" y="16302"/>
                  </a:lnTo>
                  <a:lnTo>
                    <a:pt x="895756" y="13264"/>
                  </a:lnTo>
                  <a:lnTo>
                    <a:pt x="901491" y="12459"/>
                  </a:lnTo>
                  <a:lnTo>
                    <a:pt x="909333" y="11352"/>
                  </a:lnTo>
                  <a:lnTo>
                    <a:pt x="912541" y="10888"/>
                  </a:lnTo>
                  <a:lnTo>
                    <a:pt x="936414" y="7406"/>
                  </a:lnTo>
                  <a:lnTo>
                    <a:pt x="937244" y="4075"/>
                  </a:lnTo>
                  <a:lnTo>
                    <a:pt x="948096" y="2668"/>
                  </a:lnTo>
                  <a:lnTo>
                    <a:pt x="968441" y="0"/>
                  </a:lnTo>
                  <a:lnTo>
                    <a:pt x="965501" y="3918"/>
                  </a:lnTo>
                  <a:lnTo>
                    <a:pt x="964080" y="11615"/>
                  </a:lnTo>
                  <a:lnTo>
                    <a:pt x="966095" y="21361"/>
                  </a:lnTo>
                  <a:lnTo>
                    <a:pt x="962865" y="29809"/>
                  </a:lnTo>
                  <a:lnTo>
                    <a:pt x="964385" y="33022"/>
                  </a:lnTo>
                  <a:lnTo>
                    <a:pt x="967688" y="39995"/>
                  </a:lnTo>
                  <a:lnTo>
                    <a:pt x="960499" y="40710"/>
                  </a:lnTo>
                  <a:lnTo>
                    <a:pt x="953093" y="40907"/>
                  </a:lnTo>
                  <a:lnTo>
                    <a:pt x="945575" y="48642"/>
                  </a:lnTo>
                  <a:lnTo>
                    <a:pt x="944719" y="50906"/>
                  </a:lnTo>
                  <a:lnTo>
                    <a:pt x="943396" y="54404"/>
                  </a:lnTo>
                  <a:lnTo>
                    <a:pt x="941255" y="60056"/>
                  </a:lnTo>
                  <a:lnTo>
                    <a:pt x="935663" y="76017"/>
                  </a:lnTo>
                  <a:lnTo>
                    <a:pt x="930102" y="79554"/>
                  </a:lnTo>
                  <a:lnTo>
                    <a:pt x="924902" y="80506"/>
                  </a:lnTo>
                  <a:lnTo>
                    <a:pt x="922679" y="76199"/>
                  </a:lnTo>
                  <a:lnTo>
                    <a:pt x="914207" y="74118"/>
                  </a:lnTo>
                  <a:lnTo>
                    <a:pt x="913293" y="75008"/>
                  </a:lnTo>
                  <a:lnTo>
                    <a:pt x="908676" y="79500"/>
                  </a:lnTo>
                  <a:lnTo>
                    <a:pt x="904922" y="79186"/>
                  </a:lnTo>
                  <a:lnTo>
                    <a:pt x="899710" y="82608"/>
                  </a:lnTo>
                  <a:lnTo>
                    <a:pt x="893248" y="88172"/>
                  </a:lnTo>
                  <a:lnTo>
                    <a:pt x="892612" y="89784"/>
                  </a:lnTo>
                  <a:lnTo>
                    <a:pt x="888556" y="100047"/>
                  </a:lnTo>
                  <a:lnTo>
                    <a:pt x="884109" y="104251"/>
                  </a:lnTo>
                  <a:lnTo>
                    <a:pt x="879002" y="109073"/>
                  </a:lnTo>
                  <a:lnTo>
                    <a:pt x="872546" y="106999"/>
                  </a:lnTo>
                  <a:lnTo>
                    <a:pt x="873251" y="99391"/>
                  </a:lnTo>
                  <a:lnTo>
                    <a:pt x="871865" y="97958"/>
                  </a:lnTo>
                  <a:lnTo>
                    <a:pt x="868783" y="94769"/>
                  </a:lnTo>
                  <a:lnTo>
                    <a:pt x="858661" y="102589"/>
                  </a:lnTo>
                  <a:lnTo>
                    <a:pt x="852988" y="107125"/>
                  </a:lnTo>
                  <a:lnTo>
                    <a:pt x="852875" y="113014"/>
                  </a:lnTo>
                  <a:lnTo>
                    <a:pt x="850169" y="117494"/>
                  </a:lnTo>
                  <a:lnTo>
                    <a:pt x="844619" y="114855"/>
                  </a:lnTo>
                  <a:lnTo>
                    <a:pt x="841123" y="117316"/>
                  </a:lnTo>
                  <a:lnTo>
                    <a:pt x="839338" y="118572"/>
                  </a:lnTo>
                  <a:lnTo>
                    <a:pt x="841616" y="125871"/>
                  </a:lnTo>
                  <a:lnTo>
                    <a:pt x="838246" y="133218"/>
                  </a:lnTo>
                  <a:lnTo>
                    <a:pt x="835538" y="138230"/>
                  </a:lnTo>
                  <a:lnTo>
                    <a:pt x="834447" y="140249"/>
                  </a:lnTo>
                  <a:lnTo>
                    <a:pt x="826336" y="140623"/>
                  </a:lnTo>
                  <a:lnTo>
                    <a:pt x="821002" y="143046"/>
                  </a:lnTo>
                  <a:lnTo>
                    <a:pt x="813895" y="145862"/>
                  </a:lnTo>
                  <a:lnTo>
                    <a:pt x="810429" y="151841"/>
                  </a:lnTo>
                  <a:lnTo>
                    <a:pt x="804078" y="154047"/>
                  </a:lnTo>
                  <a:lnTo>
                    <a:pt x="804009" y="154217"/>
                  </a:lnTo>
                  <a:lnTo>
                    <a:pt x="803256" y="156069"/>
                  </a:lnTo>
                  <a:lnTo>
                    <a:pt x="800419" y="163044"/>
                  </a:lnTo>
                  <a:lnTo>
                    <a:pt x="794629" y="163425"/>
                  </a:lnTo>
                  <a:lnTo>
                    <a:pt x="787057" y="171603"/>
                  </a:lnTo>
                  <a:lnTo>
                    <a:pt x="783678" y="173254"/>
                  </a:lnTo>
                  <a:lnTo>
                    <a:pt x="779172" y="179657"/>
                  </a:lnTo>
                  <a:lnTo>
                    <a:pt x="768834" y="180441"/>
                  </a:lnTo>
                  <a:lnTo>
                    <a:pt x="761317" y="181230"/>
                  </a:lnTo>
                  <a:lnTo>
                    <a:pt x="760208" y="181449"/>
                  </a:lnTo>
                  <a:lnTo>
                    <a:pt x="747831" y="183884"/>
                  </a:lnTo>
                  <a:lnTo>
                    <a:pt x="739811" y="191145"/>
                  </a:lnTo>
                  <a:lnTo>
                    <a:pt x="732805" y="198675"/>
                  </a:lnTo>
                  <a:lnTo>
                    <a:pt x="728867" y="201152"/>
                  </a:lnTo>
                  <a:lnTo>
                    <a:pt x="728253" y="201539"/>
                  </a:lnTo>
                  <a:lnTo>
                    <a:pt x="726712" y="202507"/>
                  </a:lnTo>
                  <a:lnTo>
                    <a:pt x="721943" y="209673"/>
                  </a:lnTo>
                  <a:lnTo>
                    <a:pt x="724224" y="214577"/>
                  </a:lnTo>
                  <a:lnTo>
                    <a:pt x="721137" y="218352"/>
                  </a:lnTo>
                  <a:lnTo>
                    <a:pt x="723766" y="225655"/>
                  </a:lnTo>
                  <a:lnTo>
                    <a:pt x="723188" y="226260"/>
                  </a:lnTo>
                  <a:lnTo>
                    <a:pt x="716116" y="233650"/>
                  </a:lnTo>
                  <a:lnTo>
                    <a:pt x="706900" y="235779"/>
                  </a:lnTo>
                  <a:lnTo>
                    <a:pt x="701184" y="232370"/>
                  </a:lnTo>
                  <a:lnTo>
                    <a:pt x="695080" y="239298"/>
                  </a:lnTo>
                  <a:lnTo>
                    <a:pt x="695059" y="242323"/>
                  </a:lnTo>
                  <a:lnTo>
                    <a:pt x="694829" y="273899"/>
                  </a:lnTo>
                  <a:lnTo>
                    <a:pt x="673183" y="276605"/>
                  </a:lnTo>
                  <a:lnTo>
                    <a:pt x="660169" y="278135"/>
                  </a:lnTo>
                  <a:lnTo>
                    <a:pt x="647914" y="279648"/>
                  </a:lnTo>
                  <a:lnTo>
                    <a:pt x="642314" y="280326"/>
                  </a:lnTo>
                  <a:lnTo>
                    <a:pt x="638306" y="280809"/>
                  </a:lnTo>
                  <a:lnTo>
                    <a:pt x="632423" y="281516"/>
                  </a:lnTo>
                  <a:lnTo>
                    <a:pt x="619045" y="283166"/>
                  </a:lnTo>
                  <a:lnTo>
                    <a:pt x="618712" y="283207"/>
                  </a:lnTo>
                  <a:lnTo>
                    <a:pt x="611154" y="284131"/>
                  </a:lnTo>
                  <a:lnTo>
                    <a:pt x="585725" y="287307"/>
                  </a:lnTo>
                  <a:lnTo>
                    <a:pt x="584279" y="287486"/>
                  </a:lnTo>
                  <a:lnTo>
                    <a:pt x="574303" y="288844"/>
                  </a:lnTo>
                  <a:lnTo>
                    <a:pt x="571871" y="289173"/>
                  </a:lnTo>
                  <a:lnTo>
                    <a:pt x="561508" y="290231"/>
                  </a:lnTo>
                  <a:lnTo>
                    <a:pt x="546337" y="291762"/>
                  </a:lnTo>
                  <a:lnTo>
                    <a:pt x="516316" y="294677"/>
                  </a:lnTo>
                  <a:lnTo>
                    <a:pt x="464406" y="299522"/>
                  </a:lnTo>
                  <a:lnTo>
                    <a:pt x="463538" y="299614"/>
                  </a:lnTo>
                  <a:lnTo>
                    <a:pt x="446264" y="301422"/>
                  </a:lnTo>
                  <a:lnTo>
                    <a:pt x="409617" y="304870"/>
                  </a:lnTo>
                  <a:lnTo>
                    <a:pt x="403499" y="305336"/>
                  </a:lnTo>
                  <a:lnTo>
                    <a:pt x="359971" y="308557"/>
                  </a:lnTo>
                  <a:lnTo>
                    <a:pt x="359282" y="308606"/>
                  </a:lnTo>
                  <a:lnTo>
                    <a:pt x="358426" y="308673"/>
                  </a:lnTo>
                  <a:lnTo>
                    <a:pt x="314034" y="312074"/>
                  </a:lnTo>
                  <a:lnTo>
                    <a:pt x="311835" y="312238"/>
                  </a:lnTo>
                  <a:lnTo>
                    <a:pt x="304436" y="312811"/>
                  </a:lnTo>
                  <a:lnTo>
                    <a:pt x="285477" y="314257"/>
                  </a:lnTo>
                  <a:lnTo>
                    <a:pt x="270030" y="315537"/>
                  </a:lnTo>
                  <a:lnTo>
                    <a:pt x="268274" y="315681"/>
                  </a:lnTo>
                  <a:lnTo>
                    <a:pt x="244687" y="317344"/>
                  </a:lnTo>
                  <a:lnTo>
                    <a:pt x="245170" y="319096"/>
                  </a:lnTo>
                  <a:lnTo>
                    <a:pt x="238430" y="319673"/>
                  </a:lnTo>
                  <a:lnTo>
                    <a:pt x="226182" y="320625"/>
                  </a:lnTo>
                  <a:lnTo>
                    <a:pt x="224211" y="320777"/>
                  </a:lnTo>
                  <a:lnTo>
                    <a:pt x="213825" y="321572"/>
                  </a:lnTo>
                  <a:lnTo>
                    <a:pt x="177035" y="324544"/>
                  </a:lnTo>
                  <a:lnTo>
                    <a:pt x="172802" y="324872"/>
                  </a:lnTo>
                  <a:lnTo>
                    <a:pt x="150251" y="326590"/>
                  </a:lnTo>
                  <a:lnTo>
                    <a:pt x="149157" y="326672"/>
                  </a:lnTo>
                  <a:lnTo>
                    <a:pt x="129200" y="328194"/>
                  </a:lnTo>
                  <a:lnTo>
                    <a:pt x="111258" y="329531"/>
                  </a:lnTo>
                  <a:lnTo>
                    <a:pt x="101696" y="330232"/>
                  </a:lnTo>
                  <a:lnTo>
                    <a:pt x="77382" y="331842"/>
                  </a:lnTo>
                  <a:lnTo>
                    <a:pt x="70107" y="332313"/>
                  </a:lnTo>
                  <a:lnTo>
                    <a:pt x="68048" y="332446"/>
                  </a:lnTo>
                  <a:lnTo>
                    <a:pt x="59806" y="332972"/>
                  </a:lnTo>
                  <a:lnTo>
                    <a:pt x="0" y="33651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8949" y="4164473"/>
              <a:ext cx="640818" cy="568489"/>
            </a:xfrm>
            <a:custGeom>
              <a:avLst/>
              <a:pathLst>
                <a:path w="640818" h="568489">
                  <a:moveTo>
                    <a:pt x="954" y="56957"/>
                  </a:moveTo>
                  <a:lnTo>
                    <a:pt x="648" y="41960"/>
                  </a:lnTo>
                  <a:lnTo>
                    <a:pt x="403" y="29953"/>
                  </a:lnTo>
                  <a:lnTo>
                    <a:pt x="0" y="10114"/>
                  </a:lnTo>
                  <a:lnTo>
                    <a:pt x="27288" y="9494"/>
                  </a:lnTo>
                  <a:lnTo>
                    <a:pt x="28181" y="9473"/>
                  </a:lnTo>
                  <a:lnTo>
                    <a:pt x="38200" y="9228"/>
                  </a:lnTo>
                  <a:lnTo>
                    <a:pt x="62372" y="8726"/>
                  </a:lnTo>
                  <a:lnTo>
                    <a:pt x="66009" y="8646"/>
                  </a:lnTo>
                  <a:lnTo>
                    <a:pt x="79563" y="8338"/>
                  </a:lnTo>
                  <a:lnTo>
                    <a:pt x="96110" y="7900"/>
                  </a:lnTo>
                  <a:lnTo>
                    <a:pt x="101038" y="7765"/>
                  </a:lnTo>
                  <a:lnTo>
                    <a:pt x="125966" y="7103"/>
                  </a:lnTo>
                  <a:lnTo>
                    <a:pt x="128073" y="7045"/>
                  </a:lnTo>
                  <a:lnTo>
                    <a:pt x="157522" y="6477"/>
                  </a:lnTo>
                  <a:lnTo>
                    <a:pt x="157664" y="6474"/>
                  </a:lnTo>
                  <a:lnTo>
                    <a:pt x="184215" y="5839"/>
                  </a:lnTo>
                  <a:lnTo>
                    <a:pt x="217506" y="5007"/>
                  </a:lnTo>
                  <a:lnTo>
                    <a:pt x="235891" y="4347"/>
                  </a:lnTo>
                  <a:lnTo>
                    <a:pt x="259042" y="3474"/>
                  </a:lnTo>
                  <a:lnTo>
                    <a:pt x="305142" y="1600"/>
                  </a:lnTo>
                  <a:lnTo>
                    <a:pt x="308582" y="1463"/>
                  </a:lnTo>
                  <a:lnTo>
                    <a:pt x="311502" y="1345"/>
                  </a:lnTo>
                  <a:lnTo>
                    <a:pt x="331971" y="501"/>
                  </a:lnTo>
                  <a:lnTo>
                    <a:pt x="343735" y="0"/>
                  </a:lnTo>
                  <a:lnTo>
                    <a:pt x="347688" y="3189"/>
                  </a:lnTo>
                  <a:lnTo>
                    <a:pt x="355451" y="8931"/>
                  </a:lnTo>
                  <a:lnTo>
                    <a:pt x="355993" y="15976"/>
                  </a:lnTo>
                  <a:lnTo>
                    <a:pt x="348240" y="22083"/>
                  </a:lnTo>
                  <a:lnTo>
                    <a:pt x="345662" y="27466"/>
                  </a:lnTo>
                  <a:lnTo>
                    <a:pt x="346414" y="32667"/>
                  </a:lnTo>
                  <a:lnTo>
                    <a:pt x="351944" y="37570"/>
                  </a:lnTo>
                  <a:lnTo>
                    <a:pt x="358837" y="39282"/>
                  </a:lnTo>
                  <a:lnTo>
                    <a:pt x="354132" y="45319"/>
                  </a:lnTo>
                  <a:lnTo>
                    <a:pt x="357069" y="57333"/>
                  </a:lnTo>
                  <a:lnTo>
                    <a:pt x="360122" y="60279"/>
                  </a:lnTo>
                  <a:lnTo>
                    <a:pt x="360967" y="61139"/>
                  </a:lnTo>
                  <a:lnTo>
                    <a:pt x="365890" y="68961"/>
                  </a:lnTo>
                  <a:lnTo>
                    <a:pt x="360006" y="69877"/>
                  </a:lnTo>
                  <a:lnTo>
                    <a:pt x="361473" y="80426"/>
                  </a:lnTo>
                  <a:lnTo>
                    <a:pt x="372027" y="81831"/>
                  </a:lnTo>
                  <a:lnTo>
                    <a:pt x="370093" y="92433"/>
                  </a:lnTo>
                  <a:lnTo>
                    <a:pt x="378051" y="93402"/>
                  </a:lnTo>
                  <a:lnTo>
                    <a:pt x="375288" y="101969"/>
                  </a:lnTo>
                  <a:lnTo>
                    <a:pt x="370581" y="112108"/>
                  </a:lnTo>
                  <a:lnTo>
                    <a:pt x="356487" y="113779"/>
                  </a:lnTo>
                  <a:lnTo>
                    <a:pt x="365562" y="127700"/>
                  </a:lnTo>
                  <a:lnTo>
                    <a:pt x="366189" y="128661"/>
                  </a:lnTo>
                  <a:lnTo>
                    <a:pt x="361205" y="136217"/>
                  </a:lnTo>
                  <a:lnTo>
                    <a:pt x="361199" y="140067"/>
                  </a:lnTo>
                  <a:lnTo>
                    <a:pt x="357043" y="145509"/>
                  </a:lnTo>
                  <a:lnTo>
                    <a:pt x="349888" y="147857"/>
                  </a:lnTo>
                  <a:lnTo>
                    <a:pt x="349827" y="155499"/>
                  </a:lnTo>
                  <a:lnTo>
                    <a:pt x="343627" y="162015"/>
                  </a:lnTo>
                  <a:lnTo>
                    <a:pt x="342575" y="163091"/>
                  </a:lnTo>
                  <a:lnTo>
                    <a:pt x="337245" y="168536"/>
                  </a:lnTo>
                  <a:lnTo>
                    <a:pt x="330446" y="167550"/>
                  </a:lnTo>
                  <a:lnTo>
                    <a:pt x="329079" y="173862"/>
                  </a:lnTo>
                  <a:lnTo>
                    <a:pt x="334177" y="181013"/>
                  </a:lnTo>
                  <a:lnTo>
                    <a:pt x="334423" y="181358"/>
                  </a:lnTo>
                  <a:lnTo>
                    <a:pt x="326950" y="183568"/>
                  </a:lnTo>
                  <a:lnTo>
                    <a:pt x="325768" y="196298"/>
                  </a:lnTo>
                  <a:lnTo>
                    <a:pt x="317659" y="200104"/>
                  </a:lnTo>
                  <a:lnTo>
                    <a:pt x="318649" y="204763"/>
                  </a:lnTo>
                  <a:lnTo>
                    <a:pt x="321353" y="210574"/>
                  </a:lnTo>
                  <a:lnTo>
                    <a:pt x="315110" y="212579"/>
                  </a:lnTo>
                  <a:lnTo>
                    <a:pt x="312005" y="217873"/>
                  </a:lnTo>
                  <a:lnTo>
                    <a:pt x="313232" y="226345"/>
                  </a:lnTo>
                  <a:lnTo>
                    <a:pt x="310883" y="233434"/>
                  </a:lnTo>
                  <a:lnTo>
                    <a:pt x="310779" y="240886"/>
                  </a:lnTo>
                  <a:lnTo>
                    <a:pt x="314412" y="247413"/>
                  </a:lnTo>
                  <a:lnTo>
                    <a:pt x="307862" y="252025"/>
                  </a:lnTo>
                  <a:lnTo>
                    <a:pt x="300844" y="251465"/>
                  </a:lnTo>
                  <a:lnTo>
                    <a:pt x="298257" y="256372"/>
                  </a:lnTo>
                  <a:lnTo>
                    <a:pt x="305157" y="261892"/>
                  </a:lnTo>
                  <a:lnTo>
                    <a:pt x="305053" y="262140"/>
                  </a:lnTo>
                  <a:lnTo>
                    <a:pt x="301670" y="270200"/>
                  </a:lnTo>
                  <a:lnTo>
                    <a:pt x="305269" y="276545"/>
                  </a:lnTo>
                  <a:lnTo>
                    <a:pt x="309747" y="282347"/>
                  </a:lnTo>
                  <a:lnTo>
                    <a:pt x="301732" y="289084"/>
                  </a:lnTo>
                  <a:lnTo>
                    <a:pt x="300706" y="289946"/>
                  </a:lnTo>
                  <a:lnTo>
                    <a:pt x="351256" y="287546"/>
                  </a:lnTo>
                  <a:lnTo>
                    <a:pt x="357123" y="287244"/>
                  </a:lnTo>
                  <a:lnTo>
                    <a:pt x="371324" y="286500"/>
                  </a:lnTo>
                  <a:lnTo>
                    <a:pt x="400000" y="284943"/>
                  </a:lnTo>
                  <a:lnTo>
                    <a:pt x="408206" y="284485"/>
                  </a:lnTo>
                  <a:lnTo>
                    <a:pt x="431648" y="283115"/>
                  </a:lnTo>
                  <a:lnTo>
                    <a:pt x="434049" y="282972"/>
                  </a:lnTo>
                  <a:lnTo>
                    <a:pt x="458551" y="281485"/>
                  </a:lnTo>
                  <a:lnTo>
                    <a:pt x="458710" y="281475"/>
                  </a:lnTo>
                  <a:lnTo>
                    <a:pt x="469285" y="280797"/>
                  </a:lnTo>
                  <a:lnTo>
                    <a:pt x="513563" y="277855"/>
                  </a:lnTo>
                  <a:lnTo>
                    <a:pt x="521097" y="277341"/>
                  </a:lnTo>
                  <a:lnTo>
                    <a:pt x="534271" y="276448"/>
                  </a:lnTo>
                  <a:lnTo>
                    <a:pt x="532434" y="289392"/>
                  </a:lnTo>
                  <a:lnTo>
                    <a:pt x="528196" y="302943"/>
                  </a:lnTo>
                  <a:lnTo>
                    <a:pt x="523595" y="316607"/>
                  </a:lnTo>
                  <a:lnTo>
                    <a:pt x="525383" y="324860"/>
                  </a:lnTo>
                  <a:lnTo>
                    <a:pt x="526143" y="328366"/>
                  </a:lnTo>
                  <a:lnTo>
                    <a:pt x="530717" y="341327"/>
                  </a:lnTo>
                  <a:lnTo>
                    <a:pt x="541153" y="351248"/>
                  </a:lnTo>
                  <a:lnTo>
                    <a:pt x="542922" y="354495"/>
                  </a:lnTo>
                  <a:lnTo>
                    <a:pt x="545939" y="360030"/>
                  </a:lnTo>
                  <a:lnTo>
                    <a:pt x="552409" y="374751"/>
                  </a:lnTo>
                  <a:lnTo>
                    <a:pt x="556560" y="387532"/>
                  </a:lnTo>
                  <a:lnTo>
                    <a:pt x="567180" y="392018"/>
                  </a:lnTo>
                  <a:lnTo>
                    <a:pt x="557590" y="398102"/>
                  </a:lnTo>
                  <a:lnTo>
                    <a:pt x="551410" y="402017"/>
                  </a:lnTo>
                  <a:lnTo>
                    <a:pt x="548508" y="408277"/>
                  </a:lnTo>
                  <a:lnTo>
                    <a:pt x="536570" y="413453"/>
                  </a:lnTo>
                  <a:lnTo>
                    <a:pt x="529082" y="417802"/>
                  </a:lnTo>
                  <a:lnTo>
                    <a:pt x="529072" y="418093"/>
                  </a:lnTo>
                  <a:lnTo>
                    <a:pt x="528758" y="427226"/>
                  </a:lnTo>
                  <a:lnTo>
                    <a:pt x="535946" y="429438"/>
                  </a:lnTo>
                  <a:lnTo>
                    <a:pt x="542505" y="431348"/>
                  </a:lnTo>
                  <a:lnTo>
                    <a:pt x="548190" y="437207"/>
                  </a:lnTo>
                  <a:lnTo>
                    <a:pt x="555067" y="438249"/>
                  </a:lnTo>
                  <a:lnTo>
                    <a:pt x="560964" y="435304"/>
                  </a:lnTo>
                  <a:lnTo>
                    <a:pt x="562915" y="420523"/>
                  </a:lnTo>
                  <a:lnTo>
                    <a:pt x="572306" y="411687"/>
                  </a:lnTo>
                  <a:lnTo>
                    <a:pt x="578227" y="408418"/>
                  </a:lnTo>
                  <a:lnTo>
                    <a:pt x="590917" y="407790"/>
                  </a:lnTo>
                  <a:lnTo>
                    <a:pt x="595431" y="402832"/>
                  </a:lnTo>
                  <a:lnTo>
                    <a:pt x="603627" y="396035"/>
                  </a:lnTo>
                  <a:lnTo>
                    <a:pt x="609646" y="393543"/>
                  </a:lnTo>
                  <a:lnTo>
                    <a:pt x="610206" y="405738"/>
                  </a:lnTo>
                  <a:lnTo>
                    <a:pt x="607229" y="416037"/>
                  </a:lnTo>
                  <a:lnTo>
                    <a:pt x="606002" y="425868"/>
                  </a:lnTo>
                  <a:lnTo>
                    <a:pt x="605860" y="432809"/>
                  </a:lnTo>
                  <a:lnTo>
                    <a:pt x="599546" y="443855"/>
                  </a:lnTo>
                  <a:lnTo>
                    <a:pt x="602774" y="450311"/>
                  </a:lnTo>
                  <a:lnTo>
                    <a:pt x="586727" y="449401"/>
                  </a:lnTo>
                  <a:lnTo>
                    <a:pt x="587011" y="462087"/>
                  </a:lnTo>
                  <a:lnTo>
                    <a:pt x="579651" y="466899"/>
                  </a:lnTo>
                  <a:lnTo>
                    <a:pt x="575428" y="469805"/>
                  </a:lnTo>
                  <a:lnTo>
                    <a:pt x="574979" y="470115"/>
                  </a:lnTo>
                  <a:lnTo>
                    <a:pt x="571025" y="467944"/>
                  </a:lnTo>
                  <a:lnTo>
                    <a:pt x="563075" y="473958"/>
                  </a:lnTo>
                  <a:lnTo>
                    <a:pt x="568380" y="483113"/>
                  </a:lnTo>
                  <a:lnTo>
                    <a:pt x="568239" y="490237"/>
                  </a:lnTo>
                  <a:lnTo>
                    <a:pt x="573481" y="498387"/>
                  </a:lnTo>
                  <a:lnTo>
                    <a:pt x="579969" y="501996"/>
                  </a:lnTo>
                  <a:lnTo>
                    <a:pt x="592869" y="503167"/>
                  </a:lnTo>
                  <a:lnTo>
                    <a:pt x="601374" y="503107"/>
                  </a:lnTo>
                  <a:lnTo>
                    <a:pt x="608653" y="509908"/>
                  </a:lnTo>
                  <a:lnTo>
                    <a:pt x="615745" y="508323"/>
                  </a:lnTo>
                  <a:lnTo>
                    <a:pt x="624655" y="516988"/>
                  </a:lnTo>
                  <a:lnTo>
                    <a:pt x="627479" y="525334"/>
                  </a:lnTo>
                  <a:lnTo>
                    <a:pt x="638852" y="525130"/>
                  </a:lnTo>
                  <a:lnTo>
                    <a:pt x="640818" y="531882"/>
                  </a:lnTo>
                  <a:lnTo>
                    <a:pt x="635068" y="543197"/>
                  </a:lnTo>
                  <a:lnTo>
                    <a:pt x="628995" y="546014"/>
                  </a:lnTo>
                  <a:lnTo>
                    <a:pt x="625414" y="552622"/>
                  </a:lnTo>
                  <a:lnTo>
                    <a:pt x="626547" y="557977"/>
                  </a:lnTo>
                  <a:lnTo>
                    <a:pt x="616737" y="554268"/>
                  </a:lnTo>
                  <a:lnTo>
                    <a:pt x="611281" y="549535"/>
                  </a:lnTo>
                  <a:lnTo>
                    <a:pt x="603919" y="556930"/>
                  </a:lnTo>
                  <a:lnTo>
                    <a:pt x="594785" y="568489"/>
                  </a:lnTo>
                  <a:lnTo>
                    <a:pt x="593642" y="556690"/>
                  </a:lnTo>
                  <a:lnTo>
                    <a:pt x="598410" y="548515"/>
                  </a:lnTo>
                  <a:lnTo>
                    <a:pt x="594216" y="541416"/>
                  </a:lnTo>
                  <a:lnTo>
                    <a:pt x="588659" y="538165"/>
                  </a:lnTo>
                  <a:lnTo>
                    <a:pt x="581772" y="529203"/>
                  </a:lnTo>
                  <a:lnTo>
                    <a:pt x="571297" y="525991"/>
                  </a:lnTo>
                  <a:lnTo>
                    <a:pt x="565946" y="524995"/>
                  </a:lnTo>
                  <a:lnTo>
                    <a:pt x="561455" y="519793"/>
                  </a:lnTo>
                  <a:lnTo>
                    <a:pt x="550527" y="518591"/>
                  </a:lnTo>
                  <a:lnTo>
                    <a:pt x="535848" y="517438"/>
                  </a:lnTo>
                  <a:lnTo>
                    <a:pt x="530859" y="519435"/>
                  </a:lnTo>
                  <a:lnTo>
                    <a:pt x="528585" y="521592"/>
                  </a:lnTo>
                  <a:lnTo>
                    <a:pt x="522228" y="527614"/>
                  </a:lnTo>
                  <a:lnTo>
                    <a:pt x="510101" y="538389"/>
                  </a:lnTo>
                  <a:lnTo>
                    <a:pt x="506354" y="541368"/>
                  </a:lnTo>
                  <a:lnTo>
                    <a:pt x="502414" y="544497"/>
                  </a:lnTo>
                  <a:lnTo>
                    <a:pt x="490310" y="553697"/>
                  </a:lnTo>
                  <a:lnTo>
                    <a:pt x="476547" y="557564"/>
                  </a:lnTo>
                  <a:lnTo>
                    <a:pt x="467237" y="558883"/>
                  </a:lnTo>
                  <a:lnTo>
                    <a:pt x="463109" y="559465"/>
                  </a:lnTo>
                  <a:lnTo>
                    <a:pt x="457401" y="559411"/>
                  </a:lnTo>
                  <a:lnTo>
                    <a:pt x="436862" y="560734"/>
                  </a:lnTo>
                  <a:lnTo>
                    <a:pt x="424940" y="563921"/>
                  </a:lnTo>
                  <a:lnTo>
                    <a:pt x="416881" y="564068"/>
                  </a:lnTo>
                  <a:lnTo>
                    <a:pt x="409843" y="562462"/>
                  </a:lnTo>
                  <a:lnTo>
                    <a:pt x="408249" y="555578"/>
                  </a:lnTo>
                  <a:lnTo>
                    <a:pt x="399761" y="547826"/>
                  </a:lnTo>
                  <a:lnTo>
                    <a:pt x="396943" y="547586"/>
                  </a:lnTo>
                  <a:lnTo>
                    <a:pt x="392421" y="547200"/>
                  </a:lnTo>
                  <a:lnTo>
                    <a:pt x="380532" y="545217"/>
                  </a:lnTo>
                  <a:lnTo>
                    <a:pt x="372287" y="541302"/>
                  </a:lnTo>
                  <a:lnTo>
                    <a:pt x="356985" y="537835"/>
                  </a:lnTo>
                  <a:lnTo>
                    <a:pt x="349613" y="530917"/>
                  </a:lnTo>
                  <a:lnTo>
                    <a:pt x="356672" y="526134"/>
                  </a:lnTo>
                  <a:lnTo>
                    <a:pt x="357737" y="521577"/>
                  </a:lnTo>
                  <a:lnTo>
                    <a:pt x="349068" y="517698"/>
                  </a:lnTo>
                  <a:lnTo>
                    <a:pt x="345131" y="513729"/>
                  </a:lnTo>
                  <a:lnTo>
                    <a:pt x="347018" y="510241"/>
                  </a:lnTo>
                  <a:lnTo>
                    <a:pt x="340816" y="503018"/>
                  </a:lnTo>
                  <a:lnTo>
                    <a:pt x="335252" y="505943"/>
                  </a:lnTo>
                  <a:lnTo>
                    <a:pt x="332690" y="507288"/>
                  </a:lnTo>
                  <a:lnTo>
                    <a:pt x="329420" y="503280"/>
                  </a:lnTo>
                  <a:lnTo>
                    <a:pt x="323538" y="498925"/>
                  </a:lnTo>
                  <a:lnTo>
                    <a:pt x="322507" y="494067"/>
                  </a:lnTo>
                  <a:lnTo>
                    <a:pt x="321753" y="490035"/>
                  </a:lnTo>
                  <a:lnTo>
                    <a:pt x="314260" y="485126"/>
                  </a:lnTo>
                  <a:lnTo>
                    <a:pt x="308829" y="485453"/>
                  </a:lnTo>
                  <a:lnTo>
                    <a:pt x="310868" y="475554"/>
                  </a:lnTo>
                  <a:lnTo>
                    <a:pt x="305179" y="469157"/>
                  </a:lnTo>
                  <a:lnTo>
                    <a:pt x="296437" y="469046"/>
                  </a:lnTo>
                  <a:lnTo>
                    <a:pt x="287777" y="472900"/>
                  </a:lnTo>
                  <a:lnTo>
                    <a:pt x="282327" y="476306"/>
                  </a:lnTo>
                  <a:lnTo>
                    <a:pt x="281367" y="481427"/>
                  </a:lnTo>
                  <a:lnTo>
                    <a:pt x="280283" y="487206"/>
                  </a:lnTo>
                  <a:lnTo>
                    <a:pt x="289139" y="491293"/>
                  </a:lnTo>
                  <a:lnTo>
                    <a:pt x="300851" y="494573"/>
                  </a:lnTo>
                  <a:lnTo>
                    <a:pt x="294228" y="506151"/>
                  </a:lnTo>
                  <a:lnTo>
                    <a:pt x="287681" y="508788"/>
                  </a:lnTo>
                  <a:lnTo>
                    <a:pt x="275713" y="502940"/>
                  </a:lnTo>
                  <a:lnTo>
                    <a:pt x="261068" y="495826"/>
                  </a:lnTo>
                  <a:lnTo>
                    <a:pt x="259456" y="495206"/>
                  </a:lnTo>
                  <a:lnTo>
                    <a:pt x="256714" y="494151"/>
                  </a:lnTo>
                  <a:lnTo>
                    <a:pt x="245012" y="495208"/>
                  </a:lnTo>
                  <a:lnTo>
                    <a:pt x="233632" y="501699"/>
                  </a:lnTo>
                  <a:lnTo>
                    <a:pt x="224748" y="503168"/>
                  </a:lnTo>
                  <a:lnTo>
                    <a:pt x="213889" y="501301"/>
                  </a:lnTo>
                  <a:lnTo>
                    <a:pt x="205873" y="499659"/>
                  </a:lnTo>
                  <a:lnTo>
                    <a:pt x="194015" y="497763"/>
                  </a:lnTo>
                  <a:lnTo>
                    <a:pt x="187969" y="496354"/>
                  </a:lnTo>
                  <a:lnTo>
                    <a:pt x="179364" y="494341"/>
                  </a:lnTo>
                  <a:lnTo>
                    <a:pt x="154652" y="484426"/>
                  </a:lnTo>
                  <a:lnTo>
                    <a:pt x="140370" y="478665"/>
                  </a:lnTo>
                  <a:lnTo>
                    <a:pt x="128432" y="475426"/>
                  </a:lnTo>
                  <a:lnTo>
                    <a:pt x="117302" y="472710"/>
                  </a:lnTo>
                  <a:lnTo>
                    <a:pt x="102528" y="472485"/>
                  </a:lnTo>
                  <a:lnTo>
                    <a:pt x="88192" y="473986"/>
                  </a:lnTo>
                  <a:lnTo>
                    <a:pt x="72363" y="474987"/>
                  </a:lnTo>
                  <a:lnTo>
                    <a:pt x="47142" y="479463"/>
                  </a:lnTo>
                  <a:lnTo>
                    <a:pt x="40082" y="482639"/>
                  </a:lnTo>
                  <a:lnTo>
                    <a:pt x="35342" y="486267"/>
                  </a:lnTo>
                  <a:lnTo>
                    <a:pt x="32093" y="481565"/>
                  </a:lnTo>
                  <a:lnTo>
                    <a:pt x="28536" y="476273"/>
                  </a:lnTo>
                  <a:lnTo>
                    <a:pt x="23632" y="470485"/>
                  </a:lnTo>
                  <a:lnTo>
                    <a:pt x="30535" y="463377"/>
                  </a:lnTo>
                  <a:lnTo>
                    <a:pt x="32971" y="460402"/>
                  </a:lnTo>
                  <a:lnTo>
                    <a:pt x="35624" y="457161"/>
                  </a:lnTo>
                  <a:lnTo>
                    <a:pt x="38227" y="448502"/>
                  </a:lnTo>
                  <a:lnTo>
                    <a:pt x="46282" y="438736"/>
                  </a:lnTo>
                  <a:lnTo>
                    <a:pt x="50504" y="434241"/>
                  </a:lnTo>
                  <a:lnTo>
                    <a:pt x="50775" y="433952"/>
                  </a:lnTo>
                  <a:lnTo>
                    <a:pt x="50760" y="425602"/>
                  </a:lnTo>
                  <a:lnTo>
                    <a:pt x="50384" y="416860"/>
                  </a:lnTo>
                  <a:lnTo>
                    <a:pt x="49020" y="409556"/>
                  </a:lnTo>
                  <a:lnTo>
                    <a:pt x="49239" y="406876"/>
                  </a:lnTo>
                  <a:lnTo>
                    <a:pt x="49609" y="402357"/>
                  </a:lnTo>
                  <a:lnTo>
                    <a:pt x="42857" y="394737"/>
                  </a:lnTo>
                  <a:lnTo>
                    <a:pt x="44482" y="385103"/>
                  </a:lnTo>
                  <a:lnTo>
                    <a:pt x="45347" y="384292"/>
                  </a:lnTo>
                  <a:lnTo>
                    <a:pt x="49635" y="380271"/>
                  </a:lnTo>
                  <a:lnTo>
                    <a:pt x="48452" y="369363"/>
                  </a:lnTo>
                  <a:lnTo>
                    <a:pt x="45969" y="363923"/>
                  </a:lnTo>
                  <a:lnTo>
                    <a:pt x="51331" y="356962"/>
                  </a:lnTo>
                  <a:lnTo>
                    <a:pt x="51120" y="352301"/>
                  </a:lnTo>
                  <a:lnTo>
                    <a:pt x="57722" y="344305"/>
                  </a:lnTo>
                  <a:lnTo>
                    <a:pt x="59014" y="335894"/>
                  </a:lnTo>
                  <a:lnTo>
                    <a:pt x="64726" y="326518"/>
                  </a:lnTo>
                  <a:lnTo>
                    <a:pt x="65794" y="316977"/>
                  </a:lnTo>
                  <a:lnTo>
                    <a:pt x="66261" y="315813"/>
                  </a:lnTo>
                  <a:lnTo>
                    <a:pt x="68987" y="309004"/>
                  </a:lnTo>
                  <a:lnTo>
                    <a:pt x="66511" y="302971"/>
                  </a:lnTo>
                  <a:lnTo>
                    <a:pt x="67622" y="297016"/>
                  </a:lnTo>
                  <a:lnTo>
                    <a:pt x="68479" y="290810"/>
                  </a:lnTo>
                  <a:lnTo>
                    <a:pt x="67084" y="279790"/>
                  </a:lnTo>
                  <a:lnTo>
                    <a:pt x="67507" y="271649"/>
                  </a:lnTo>
                  <a:lnTo>
                    <a:pt x="65383" y="271818"/>
                  </a:lnTo>
                  <a:lnTo>
                    <a:pt x="59510" y="272282"/>
                  </a:lnTo>
                  <a:lnTo>
                    <a:pt x="59285" y="272300"/>
                  </a:lnTo>
                  <a:lnTo>
                    <a:pt x="57603" y="261334"/>
                  </a:lnTo>
                  <a:lnTo>
                    <a:pt x="49945" y="255554"/>
                  </a:lnTo>
                  <a:lnTo>
                    <a:pt x="50575" y="244926"/>
                  </a:lnTo>
                  <a:lnTo>
                    <a:pt x="46798" y="237378"/>
                  </a:lnTo>
                  <a:lnTo>
                    <a:pt x="40338" y="231760"/>
                  </a:lnTo>
                  <a:lnTo>
                    <a:pt x="43086" y="226620"/>
                  </a:lnTo>
                  <a:lnTo>
                    <a:pt x="35487" y="223466"/>
                  </a:lnTo>
                  <a:lnTo>
                    <a:pt x="29544" y="215164"/>
                  </a:lnTo>
                  <a:lnTo>
                    <a:pt x="31625" y="209913"/>
                  </a:lnTo>
                  <a:lnTo>
                    <a:pt x="32998" y="198672"/>
                  </a:lnTo>
                  <a:lnTo>
                    <a:pt x="26588" y="183792"/>
                  </a:lnTo>
                  <a:lnTo>
                    <a:pt x="23447" y="178296"/>
                  </a:lnTo>
                  <a:lnTo>
                    <a:pt x="19497" y="171375"/>
                  </a:lnTo>
                  <a:lnTo>
                    <a:pt x="11165" y="166782"/>
                  </a:lnTo>
                  <a:lnTo>
                    <a:pt x="4711" y="159276"/>
                  </a:lnTo>
                  <a:lnTo>
                    <a:pt x="3172" y="157484"/>
                  </a:lnTo>
                  <a:lnTo>
                    <a:pt x="2639" y="136611"/>
                  </a:lnTo>
                  <a:lnTo>
                    <a:pt x="2466" y="128276"/>
                  </a:lnTo>
                  <a:lnTo>
                    <a:pt x="1965" y="104245"/>
                  </a:lnTo>
                  <a:lnTo>
                    <a:pt x="1875" y="100124"/>
                  </a:lnTo>
                  <a:lnTo>
                    <a:pt x="1331" y="75442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173755" y="2660439"/>
              <a:ext cx="11580" cy="10605"/>
            </a:xfrm>
            <a:custGeom>
              <a:avLst/>
              <a:pathLst>
                <a:path w="11580" h="10605">
                  <a:moveTo>
                    <a:pt x="227" y="4699"/>
                  </a:moveTo>
                  <a:lnTo>
                    <a:pt x="9193" y="0"/>
                  </a:lnTo>
                  <a:lnTo>
                    <a:pt x="11580" y="5156"/>
                  </a:lnTo>
                  <a:lnTo>
                    <a:pt x="0" y="1060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39762" y="2177618"/>
              <a:ext cx="858447" cy="653010"/>
            </a:xfrm>
            <a:custGeom>
              <a:avLst/>
              <a:pathLst>
                <a:path w="858447" h="653010">
                  <a:moveTo>
                    <a:pt x="0" y="520151"/>
                  </a:moveTo>
                  <a:lnTo>
                    <a:pt x="12624" y="509954"/>
                  </a:lnTo>
                  <a:lnTo>
                    <a:pt x="28530" y="494535"/>
                  </a:lnTo>
                  <a:lnTo>
                    <a:pt x="34567" y="485385"/>
                  </a:lnTo>
                  <a:lnTo>
                    <a:pt x="43651" y="477236"/>
                  </a:lnTo>
                  <a:lnTo>
                    <a:pt x="52103" y="470664"/>
                  </a:lnTo>
                  <a:lnTo>
                    <a:pt x="57285" y="467020"/>
                  </a:lnTo>
                  <a:lnTo>
                    <a:pt x="57436" y="466304"/>
                  </a:lnTo>
                  <a:lnTo>
                    <a:pt x="58854" y="459590"/>
                  </a:lnTo>
                  <a:lnTo>
                    <a:pt x="62971" y="454259"/>
                  </a:lnTo>
                  <a:lnTo>
                    <a:pt x="63376" y="447695"/>
                  </a:lnTo>
                  <a:lnTo>
                    <a:pt x="70580" y="442470"/>
                  </a:lnTo>
                  <a:lnTo>
                    <a:pt x="76770" y="436942"/>
                  </a:lnTo>
                  <a:lnTo>
                    <a:pt x="81105" y="429479"/>
                  </a:lnTo>
                  <a:lnTo>
                    <a:pt x="78729" y="424794"/>
                  </a:lnTo>
                  <a:lnTo>
                    <a:pt x="78349" y="424054"/>
                  </a:lnTo>
                  <a:lnTo>
                    <a:pt x="75945" y="419380"/>
                  </a:lnTo>
                  <a:lnTo>
                    <a:pt x="72372" y="417208"/>
                  </a:lnTo>
                  <a:lnTo>
                    <a:pt x="71510" y="410538"/>
                  </a:lnTo>
                  <a:lnTo>
                    <a:pt x="69072" y="408107"/>
                  </a:lnTo>
                  <a:lnTo>
                    <a:pt x="65474" y="408053"/>
                  </a:lnTo>
                  <a:lnTo>
                    <a:pt x="58546" y="403899"/>
                  </a:lnTo>
                  <a:lnTo>
                    <a:pt x="58439" y="394789"/>
                  </a:lnTo>
                  <a:lnTo>
                    <a:pt x="56901" y="393783"/>
                  </a:lnTo>
                  <a:lnTo>
                    <a:pt x="56757" y="393768"/>
                  </a:lnTo>
                  <a:lnTo>
                    <a:pt x="50829" y="393148"/>
                  </a:lnTo>
                  <a:lnTo>
                    <a:pt x="51096" y="386241"/>
                  </a:lnTo>
                  <a:lnTo>
                    <a:pt x="51973" y="381926"/>
                  </a:lnTo>
                  <a:lnTo>
                    <a:pt x="49368" y="372345"/>
                  </a:lnTo>
                  <a:lnTo>
                    <a:pt x="46536" y="366954"/>
                  </a:lnTo>
                  <a:lnTo>
                    <a:pt x="69304" y="354776"/>
                  </a:lnTo>
                  <a:lnTo>
                    <a:pt x="77076" y="351241"/>
                  </a:lnTo>
                  <a:lnTo>
                    <a:pt x="97234" y="342035"/>
                  </a:lnTo>
                  <a:lnTo>
                    <a:pt x="105552" y="340288"/>
                  </a:lnTo>
                  <a:lnTo>
                    <a:pt x="119389" y="337365"/>
                  </a:lnTo>
                  <a:lnTo>
                    <a:pt x="138115" y="333479"/>
                  </a:lnTo>
                  <a:lnTo>
                    <a:pt x="153726" y="331998"/>
                  </a:lnTo>
                  <a:lnTo>
                    <a:pt x="172499" y="331556"/>
                  </a:lnTo>
                  <a:lnTo>
                    <a:pt x="178306" y="330780"/>
                  </a:lnTo>
                  <a:lnTo>
                    <a:pt x="190092" y="337001"/>
                  </a:lnTo>
                  <a:lnTo>
                    <a:pt x="202556" y="341477"/>
                  </a:lnTo>
                  <a:lnTo>
                    <a:pt x="207265" y="338411"/>
                  </a:lnTo>
                  <a:lnTo>
                    <a:pt x="219343" y="332553"/>
                  </a:lnTo>
                  <a:lnTo>
                    <a:pt x="222722" y="330910"/>
                  </a:lnTo>
                  <a:lnTo>
                    <a:pt x="230657" y="329812"/>
                  </a:lnTo>
                  <a:lnTo>
                    <a:pt x="244057" y="325913"/>
                  </a:lnTo>
                  <a:lnTo>
                    <a:pt x="257784" y="325220"/>
                  </a:lnTo>
                  <a:lnTo>
                    <a:pt x="262648" y="324345"/>
                  </a:lnTo>
                  <a:lnTo>
                    <a:pt x="272908" y="317164"/>
                  </a:lnTo>
                  <a:lnTo>
                    <a:pt x="279927" y="313811"/>
                  </a:lnTo>
                  <a:lnTo>
                    <a:pt x="284159" y="310135"/>
                  </a:lnTo>
                  <a:lnTo>
                    <a:pt x="287500" y="307230"/>
                  </a:lnTo>
                  <a:lnTo>
                    <a:pt x="291237" y="297556"/>
                  </a:lnTo>
                  <a:lnTo>
                    <a:pt x="292416" y="296311"/>
                  </a:lnTo>
                  <a:lnTo>
                    <a:pt x="301220" y="287007"/>
                  </a:lnTo>
                  <a:lnTo>
                    <a:pt x="309722" y="277873"/>
                  </a:lnTo>
                  <a:lnTo>
                    <a:pt x="314530" y="276201"/>
                  </a:lnTo>
                  <a:lnTo>
                    <a:pt x="319913" y="277060"/>
                  </a:lnTo>
                  <a:lnTo>
                    <a:pt x="327913" y="272882"/>
                  </a:lnTo>
                  <a:lnTo>
                    <a:pt x="329834" y="265762"/>
                  </a:lnTo>
                  <a:lnTo>
                    <a:pt x="328308" y="255104"/>
                  </a:lnTo>
                  <a:lnTo>
                    <a:pt x="326907" y="250918"/>
                  </a:lnTo>
                  <a:lnTo>
                    <a:pt x="323547" y="240878"/>
                  </a:lnTo>
                  <a:lnTo>
                    <a:pt x="320423" y="234107"/>
                  </a:lnTo>
                  <a:lnTo>
                    <a:pt x="312044" y="228103"/>
                  </a:lnTo>
                  <a:lnTo>
                    <a:pt x="305102" y="227286"/>
                  </a:lnTo>
                  <a:lnTo>
                    <a:pt x="296648" y="227546"/>
                  </a:lnTo>
                  <a:lnTo>
                    <a:pt x="298387" y="220903"/>
                  </a:lnTo>
                  <a:lnTo>
                    <a:pt x="310391" y="211521"/>
                  </a:lnTo>
                  <a:lnTo>
                    <a:pt x="305975" y="204702"/>
                  </a:lnTo>
                  <a:lnTo>
                    <a:pt x="298958" y="205257"/>
                  </a:lnTo>
                  <a:lnTo>
                    <a:pt x="299126" y="199181"/>
                  </a:lnTo>
                  <a:lnTo>
                    <a:pt x="297416" y="195466"/>
                  </a:lnTo>
                  <a:lnTo>
                    <a:pt x="297962" y="190547"/>
                  </a:lnTo>
                  <a:lnTo>
                    <a:pt x="299148" y="185652"/>
                  </a:lnTo>
                  <a:lnTo>
                    <a:pt x="302825" y="179185"/>
                  </a:lnTo>
                  <a:lnTo>
                    <a:pt x="310511" y="175985"/>
                  </a:lnTo>
                  <a:lnTo>
                    <a:pt x="314031" y="171564"/>
                  </a:lnTo>
                  <a:lnTo>
                    <a:pt x="313051" y="165733"/>
                  </a:lnTo>
                  <a:lnTo>
                    <a:pt x="318953" y="161728"/>
                  </a:lnTo>
                  <a:lnTo>
                    <a:pt x="327167" y="152938"/>
                  </a:lnTo>
                  <a:lnTo>
                    <a:pt x="329204" y="152410"/>
                  </a:lnTo>
                  <a:lnTo>
                    <a:pt x="332270" y="151613"/>
                  </a:lnTo>
                  <a:lnTo>
                    <a:pt x="339412" y="141855"/>
                  </a:lnTo>
                  <a:lnTo>
                    <a:pt x="341605" y="138853"/>
                  </a:lnTo>
                  <a:lnTo>
                    <a:pt x="342749" y="131385"/>
                  </a:lnTo>
                  <a:lnTo>
                    <a:pt x="345559" y="124293"/>
                  </a:lnTo>
                  <a:lnTo>
                    <a:pt x="361025" y="99970"/>
                  </a:lnTo>
                  <a:lnTo>
                    <a:pt x="372297" y="83174"/>
                  </a:lnTo>
                  <a:lnTo>
                    <a:pt x="379710" y="74194"/>
                  </a:lnTo>
                  <a:lnTo>
                    <a:pt x="385884" y="65302"/>
                  </a:lnTo>
                  <a:lnTo>
                    <a:pt x="395716" y="56863"/>
                  </a:lnTo>
                  <a:lnTo>
                    <a:pt x="402380" y="50979"/>
                  </a:lnTo>
                  <a:lnTo>
                    <a:pt x="407542" y="45677"/>
                  </a:lnTo>
                  <a:lnTo>
                    <a:pt x="408171" y="42739"/>
                  </a:lnTo>
                  <a:lnTo>
                    <a:pt x="416373" y="40024"/>
                  </a:lnTo>
                  <a:lnTo>
                    <a:pt x="422630" y="34009"/>
                  </a:lnTo>
                  <a:lnTo>
                    <a:pt x="432294" y="35356"/>
                  </a:lnTo>
                  <a:lnTo>
                    <a:pt x="434116" y="34763"/>
                  </a:lnTo>
                  <a:lnTo>
                    <a:pt x="441963" y="32204"/>
                  </a:lnTo>
                  <a:lnTo>
                    <a:pt x="445223" y="31138"/>
                  </a:lnTo>
                  <a:lnTo>
                    <a:pt x="462521" y="27606"/>
                  </a:lnTo>
                  <a:lnTo>
                    <a:pt x="482679" y="23522"/>
                  </a:lnTo>
                  <a:lnTo>
                    <a:pt x="502911" y="18015"/>
                  </a:lnTo>
                  <a:lnTo>
                    <a:pt x="517862" y="13914"/>
                  </a:lnTo>
                  <a:lnTo>
                    <a:pt x="540946" y="8080"/>
                  </a:lnTo>
                  <a:lnTo>
                    <a:pt x="569921" y="0"/>
                  </a:lnTo>
                  <a:lnTo>
                    <a:pt x="571128" y="5658"/>
                  </a:lnTo>
                  <a:lnTo>
                    <a:pt x="573482" y="12869"/>
                  </a:lnTo>
                  <a:lnTo>
                    <a:pt x="571503" y="22292"/>
                  </a:lnTo>
                  <a:lnTo>
                    <a:pt x="573933" y="26212"/>
                  </a:lnTo>
                  <a:lnTo>
                    <a:pt x="577840" y="28841"/>
                  </a:lnTo>
                  <a:lnTo>
                    <a:pt x="577275" y="36526"/>
                  </a:lnTo>
                  <a:lnTo>
                    <a:pt x="578211" y="43781"/>
                  </a:lnTo>
                  <a:lnTo>
                    <a:pt x="578522" y="55607"/>
                  </a:lnTo>
                  <a:lnTo>
                    <a:pt x="582531" y="62317"/>
                  </a:lnTo>
                  <a:lnTo>
                    <a:pt x="583025" y="62789"/>
                  </a:lnTo>
                  <a:lnTo>
                    <a:pt x="585167" y="64832"/>
                  </a:lnTo>
                  <a:lnTo>
                    <a:pt x="589969" y="69408"/>
                  </a:lnTo>
                  <a:lnTo>
                    <a:pt x="594143" y="78236"/>
                  </a:lnTo>
                  <a:lnTo>
                    <a:pt x="593391" y="86965"/>
                  </a:lnTo>
                  <a:lnTo>
                    <a:pt x="592905" y="90891"/>
                  </a:lnTo>
                  <a:lnTo>
                    <a:pt x="595528" y="97171"/>
                  </a:lnTo>
                  <a:lnTo>
                    <a:pt x="597780" y="103489"/>
                  </a:lnTo>
                  <a:lnTo>
                    <a:pt x="598058" y="104271"/>
                  </a:lnTo>
                  <a:lnTo>
                    <a:pt x="595674" y="108899"/>
                  </a:lnTo>
                  <a:lnTo>
                    <a:pt x="593285" y="118849"/>
                  </a:lnTo>
                  <a:lnTo>
                    <a:pt x="593478" y="128767"/>
                  </a:lnTo>
                  <a:lnTo>
                    <a:pt x="593344" y="137195"/>
                  </a:lnTo>
                  <a:lnTo>
                    <a:pt x="597483" y="140785"/>
                  </a:lnTo>
                  <a:lnTo>
                    <a:pt x="598170" y="145920"/>
                  </a:lnTo>
                  <a:lnTo>
                    <a:pt x="600066" y="152213"/>
                  </a:lnTo>
                  <a:lnTo>
                    <a:pt x="605277" y="158975"/>
                  </a:lnTo>
                  <a:lnTo>
                    <a:pt x="605619" y="167491"/>
                  </a:lnTo>
                  <a:lnTo>
                    <a:pt x="606710" y="168588"/>
                  </a:lnTo>
                  <a:lnTo>
                    <a:pt x="611178" y="173074"/>
                  </a:lnTo>
                  <a:lnTo>
                    <a:pt x="610719" y="175732"/>
                  </a:lnTo>
                  <a:lnTo>
                    <a:pt x="609275" y="184068"/>
                  </a:lnTo>
                  <a:lnTo>
                    <a:pt x="608570" y="190298"/>
                  </a:lnTo>
                  <a:lnTo>
                    <a:pt x="609531" y="198850"/>
                  </a:lnTo>
                  <a:lnTo>
                    <a:pt x="613508" y="202423"/>
                  </a:lnTo>
                  <a:lnTo>
                    <a:pt x="618393" y="192688"/>
                  </a:lnTo>
                  <a:lnTo>
                    <a:pt x="623377" y="197597"/>
                  </a:lnTo>
                  <a:lnTo>
                    <a:pt x="630102" y="203289"/>
                  </a:lnTo>
                  <a:lnTo>
                    <a:pt x="634857" y="227487"/>
                  </a:lnTo>
                  <a:lnTo>
                    <a:pt x="636270" y="234386"/>
                  </a:lnTo>
                  <a:lnTo>
                    <a:pt x="644304" y="273656"/>
                  </a:lnTo>
                  <a:lnTo>
                    <a:pt x="647037" y="286651"/>
                  </a:lnTo>
                  <a:lnTo>
                    <a:pt x="650300" y="302173"/>
                  </a:lnTo>
                  <a:lnTo>
                    <a:pt x="650125" y="306879"/>
                  </a:lnTo>
                  <a:lnTo>
                    <a:pt x="654676" y="314058"/>
                  </a:lnTo>
                  <a:lnTo>
                    <a:pt x="653775" y="349217"/>
                  </a:lnTo>
                  <a:lnTo>
                    <a:pt x="652177" y="412364"/>
                  </a:lnTo>
                  <a:lnTo>
                    <a:pt x="655172" y="416449"/>
                  </a:lnTo>
                  <a:lnTo>
                    <a:pt x="655556" y="416973"/>
                  </a:lnTo>
                  <a:lnTo>
                    <a:pt x="661363" y="449033"/>
                  </a:lnTo>
                  <a:lnTo>
                    <a:pt x="665333" y="471347"/>
                  </a:lnTo>
                  <a:lnTo>
                    <a:pt x="665977" y="474974"/>
                  </a:lnTo>
                  <a:lnTo>
                    <a:pt x="666513" y="478023"/>
                  </a:lnTo>
                  <a:lnTo>
                    <a:pt x="668826" y="491187"/>
                  </a:lnTo>
                  <a:lnTo>
                    <a:pt x="670974" y="503425"/>
                  </a:lnTo>
                  <a:lnTo>
                    <a:pt x="672503" y="512590"/>
                  </a:lnTo>
                  <a:lnTo>
                    <a:pt x="672747" y="514056"/>
                  </a:lnTo>
                  <a:lnTo>
                    <a:pt x="674435" y="524183"/>
                  </a:lnTo>
                  <a:lnTo>
                    <a:pt x="684329" y="534052"/>
                  </a:lnTo>
                  <a:lnTo>
                    <a:pt x="662559" y="555890"/>
                  </a:lnTo>
                  <a:lnTo>
                    <a:pt x="665712" y="559048"/>
                  </a:lnTo>
                  <a:lnTo>
                    <a:pt x="672460" y="565799"/>
                  </a:lnTo>
                  <a:lnTo>
                    <a:pt x="672942" y="567733"/>
                  </a:lnTo>
                  <a:lnTo>
                    <a:pt x="673787" y="570326"/>
                  </a:lnTo>
                  <a:lnTo>
                    <a:pt x="671068" y="577732"/>
                  </a:lnTo>
                  <a:lnTo>
                    <a:pt x="665822" y="582986"/>
                  </a:lnTo>
                  <a:lnTo>
                    <a:pt x="665880" y="587640"/>
                  </a:lnTo>
                  <a:lnTo>
                    <a:pt x="668681" y="587749"/>
                  </a:lnTo>
                  <a:lnTo>
                    <a:pt x="671754" y="587869"/>
                  </a:lnTo>
                  <a:lnTo>
                    <a:pt x="677689" y="585248"/>
                  </a:lnTo>
                  <a:lnTo>
                    <a:pt x="680877" y="581564"/>
                  </a:lnTo>
                  <a:lnTo>
                    <a:pt x="692495" y="575763"/>
                  </a:lnTo>
                  <a:lnTo>
                    <a:pt x="692596" y="574995"/>
                  </a:lnTo>
                  <a:lnTo>
                    <a:pt x="693063" y="571439"/>
                  </a:lnTo>
                  <a:lnTo>
                    <a:pt x="698542" y="571820"/>
                  </a:lnTo>
                  <a:lnTo>
                    <a:pt x="702426" y="567854"/>
                  </a:lnTo>
                  <a:lnTo>
                    <a:pt x="709726" y="569894"/>
                  </a:lnTo>
                  <a:lnTo>
                    <a:pt x="721227" y="570722"/>
                  </a:lnTo>
                  <a:lnTo>
                    <a:pt x="728799" y="565340"/>
                  </a:lnTo>
                  <a:lnTo>
                    <a:pt x="728325" y="561457"/>
                  </a:lnTo>
                  <a:lnTo>
                    <a:pt x="731353" y="558325"/>
                  </a:lnTo>
                  <a:lnTo>
                    <a:pt x="738906" y="557571"/>
                  </a:lnTo>
                  <a:lnTo>
                    <a:pt x="757694" y="552686"/>
                  </a:lnTo>
                  <a:lnTo>
                    <a:pt x="773108" y="547097"/>
                  </a:lnTo>
                  <a:lnTo>
                    <a:pt x="785207" y="541129"/>
                  </a:lnTo>
                  <a:lnTo>
                    <a:pt x="792034" y="532610"/>
                  </a:lnTo>
                  <a:lnTo>
                    <a:pt x="796668" y="525077"/>
                  </a:lnTo>
                  <a:lnTo>
                    <a:pt x="801647" y="520517"/>
                  </a:lnTo>
                  <a:lnTo>
                    <a:pt x="804233" y="515154"/>
                  </a:lnTo>
                  <a:lnTo>
                    <a:pt x="810214" y="511264"/>
                  </a:lnTo>
                  <a:lnTo>
                    <a:pt x="819455" y="503300"/>
                  </a:lnTo>
                  <a:lnTo>
                    <a:pt x="820738" y="505234"/>
                  </a:lnTo>
                  <a:lnTo>
                    <a:pt x="815599" y="516587"/>
                  </a:lnTo>
                  <a:lnTo>
                    <a:pt x="814179" y="523343"/>
                  </a:lnTo>
                  <a:lnTo>
                    <a:pt x="821975" y="525408"/>
                  </a:lnTo>
                  <a:lnTo>
                    <a:pt x="827202" y="522200"/>
                  </a:lnTo>
                  <a:lnTo>
                    <a:pt x="828745" y="512585"/>
                  </a:lnTo>
                  <a:lnTo>
                    <a:pt x="833648" y="513352"/>
                  </a:lnTo>
                  <a:lnTo>
                    <a:pt x="834157" y="520291"/>
                  </a:lnTo>
                  <a:lnTo>
                    <a:pt x="839913" y="523798"/>
                  </a:lnTo>
                  <a:lnTo>
                    <a:pt x="847684" y="514242"/>
                  </a:lnTo>
                  <a:lnTo>
                    <a:pt x="851526" y="511866"/>
                  </a:lnTo>
                  <a:lnTo>
                    <a:pt x="858447" y="511548"/>
                  </a:lnTo>
                  <a:lnTo>
                    <a:pt x="852385" y="522718"/>
                  </a:lnTo>
                  <a:lnTo>
                    <a:pt x="837398" y="533618"/>
                  </a:lnTo>
                  <a:lnTo>
                    <a:pt x="818414" y="546767"/>
                  </a:lnTo>
                  <a:lnTo>
                    <a:pt x="809582" y="554440"/>
                  </a:lnTo>
                  <a:lnTo>
                    <a:pt x="778187" y="576330"/>
                  </a:lnTo>
                  <a:lnTo>
                    <a:pt x="775441" y="578235"/>
                  </a:lnTo>
                  <a:lnTo>
                    <a:pt x="759846" y="589703"/>
                  </a:lnTo>
                  <a:lnTo>
                    <a:pt x="751654" y="596723"/>
                  </a:lnTo>
                  <a:lnTo>
                    <a:pt x="732796" y="608596"/>
                  </a:lnTo>
                  <a:lnTo>
                    <a:pt x="722866" y="612522"/>
                  </a:lnTo>
                  <a:lnTo>
                    <a:pt x="717805" y="612307"/>
                  </a:lnTo>
                  <a:lnTo>
                    <a:pt x="710768" y="616578"/>
                  </a:lnTo>
                  <a:lnTo>
                    <a:pt x="704879" y="620147"/>
                  </a:lnTo>
                  <a:lnTo>
                    <a:pt x="702701" y="621465"/>
                  </a:lnTo>
                  <a:lnTo>
                    <a:pt x="689026" y="626324"/>
                  </a:lnTo>
                  <a:lnTo>
                    <a:pt x="677278" y="628169"/>
                  </a:lnTo>
                  <a:lnTo>
                    <a:pt x="674676" y="628577"/>
                  </a:lnTo>
                  <a:lnTo>
                    <a:pt x="669848" y="631891"/>
                  </a:lnTo>
                  <a:lnTo>
                    <a:pt x="658848" y="639426"/>
                  </a:lnTo>
                  <a:lnTo>
                    <a:pt x="654760" y="637730"/>
                  </a:lnTo>
                  <a:lnTo>
                    <a:pt x="652599" y="636833"/>
                  </a:lnTo>
                  <a:lnTo>
                    <a:pt x="647228" y="635338"/>
                  </a:lnTo>
                  <a:lnTo>
                    <a:pt x="647060" y="635291"/>
                  </a:lnTo>
                  <a:lnTo>
                    <a:pt x="644762" y="634650"/>
                  </a:lnTo>
                  <a:lnTo>
                    <a:pt x="640594" y="643026"/>
                  </a:lnTo>
                  <a:lnTo>
                    <a:pt x="632576" y="650215"/>
                  </a:lnTo>
                  <a:lnTo>
                    <a:pt x="626488" y="653010"/>
                  </a:lnTo>
                  <a:lnTo>
                    <a:pt x="626294" y="646744"/>
                  </a:lnTo>
                  <a:lnTo>
                    <a:pt x="629258" y="644046"/>
                  </a:lnTo>
                  <a:lnTo>
                    <a:pt x="629511" y="638866"/>
                  </a:lnTo>
                  <a:lnTo>
                    <a:pt x="628424" y="633538"/>
                  </a:lnTo>
                  <a:lnTo>
                    <a:pt x="628610" y="633356"/>
                  </a:lnTo>
                  <a:lnTo>
                    <a:pt x="631279" y="630741"/>
                  </a:lnTo>
                  <a:lnTo>
                    <a:pt x="632353" y="630373"/>
                  </a:lnTo>
                  <a:lnTo>
                    <a:pt x="639880" y="627791"/>
                  </a:lnTo>
                  <a:lnTo>
                    <a:pt x="641021" y="625233"/>
                  </a:lnTo>
                  <a:lnTo>
                    <a:pt x="641266" y="624684"/>
                  </a:lnTo>
                  <a:lnTo>
                    <a:pt x="642758" y="621278"/>
                  </a:lnTo>
                  <a:lnTo>
                    <a:pt x="643458" y="615982"/>
                  </a:lnTo>
                  <a:lnTo>
                    <a:pt x="643854" y="612977"/>
                  </a:lnTo>
                  <a:lnTo>
                    <a:pt x="644082" y="611251"/>
                  </a:lnTo>
                  <a:lnTo>
                    <a:pt x="644546" y="609493"/>
                  </a:lnTo>
                  <a:lnTo>
                    <a:pt x="645789" y="604782"/>
                  </a:lnTo>
                  <a:lnTo>
                    <a:pt x="646570" y="601819"/>
                  </a:lnTo>
                  <a:lnTo>
                    <a:pt x="646753" y="601126"/>
                  </a:lnTo>
                  <a:lnTo>
                    <a:pt x="647424" y="597004"/>
                  </a:lnTo>
                  <a:lnTo>
                    <a:pt x="648106" y="592807"/>
                  </a:lnTo>
                  <a:lnTo>
                    <a:pt x="648176" y="591613"/>
                  </a:lnTo>
                  <a:lnTo>
                    <a:pt x="648493" y="586216"/>
                  </a:lnTo>
                  <a:lnTo>
                    <a:pt x="648781" y="581271"/>
                  </a:lnTo>
                  <a:lnTo>
                    <a:pt x="648654" y="574531"/>
                  </a:lnTo>
                  <a:lnTo>
                    <a:pt x="631234" y="569477"/>
                  </a:lnTo>
                  <a:lnTo>
                    <a:pt x="610990" y="563282"/>
                  </a:lnTo>
                  <a:lnTo>
                    <a:pt x="608277" y="562448"/>
                  </a:lnTo>
                  <a:lnTo>
                    <a:pt x="600260" y="559918"/>
                  </a:lnTo>
                  <a:lnTo>
                    <a:pt x="592442" y="557054"/>
                  </a:lnTo>
                  <a:lnTo>
                    <a:pt x="581567" y="553058"/>
                  </a:lnTo>
                  <a:lnTo>
                    <a:pt x="553307" y="543394"/>
                  </a:lnTo>
                  <a:lnTo>
                    <a:pt x="546954" y="534733"/>
                  </a:lnTo>
                  <a:lnTo>
                    <a:pt x="544670" y="534985"/>
                  </a:lnTo>
                  <a:lnTo>
                    <a:pt x="540047" y="535494"/>
                  </a:lnTo>
                  <a:lnTo>
                    <a:pt x="529828" y="534256"/>
                  </a:lnTo>
                  <a:lnTo>
                    <a:pt x="518938" y="530634"/>
                  </a:lnTo>
                  <a:lnTo>
                    <a:pt x="510068" y="521014"/>
                  </a:lnTo>
                  <a:lnTo>
                    <a:pt x="508924" y="517038"/>
                  </a:lnTo>
                  <a:lnTo>
                    <a:pt x="507403" y="511754"/>
                  </a:lnTo>
                  <a:lnTo>
                    <a:pt x="503486" y="496293"/>
                  </a:lnTo>
                  <a:lnTo>
                    <a:pt x="499748" y="489801"/>
                  </a:lnTo>
                  <a:lnTo>
                    <a:pt x="494501" y="485291"/>
                  </a:lnTo>
                  <a:lnTo>
                    <a:pt x="490911" y="484759"/>
                  </a:lnTo>
                  <a:lnTo>
                    <a:pt x="485861" y="484007"/>
                  </a:lnTo>
                  <a:lnTo>
                    <a:pt x="477613" y="482497"/>
                  </a:lnTo>
                  <a:lnTo>
                    <a:pt x="472705" y="474441"/>
                  </a:lnTo>
                  <a:lnTo>
                    <a:pt x="466178" y="469148"/>
                  </a:lnTo>
                  <a:lnTo>
                    <a:pt x="464204" y="469448"/>
                  </a:lnTo>
                  <a:lnTo>
                    <a:pt x="451903" y="471311"/>
                  </a:lnTo>
                  <a:lnTo>
                    <a:pt x="451283" y="471449"/>
                  </a:lnTo>
                  <a:lnTo>
                    <a:pt x="411194" y="480239"/>
                  </a:lnTo>
                  <a:lnTo>
                    <a:pt x="386838" y="485441"/>
                  </a:lnTo>
                  <a:lnTo>
                    <a:pt x="382727" y="486312"/>
                  </a:lnTo>
                  <a:lnTo>
                    <a:pt x="349909" y="493203"/>
                  </a:lnTo>
                  <a:lnTo>
                    <a:pt x="339923" y="495100"/>
                  </a:lnTo>
                  <a:lnTo>
                    <a:pt x="301648" y="502881"/>
                  </a:lnTo>
                  <a:lnTo>
                    <a:pt x="297613" y="503692"/>
                  </a:lnTo>
                  <a:lnTo>
                    <a:pt x="293268" y="504563"/>
                  </a:lnTo>
                  <a:lnTo>
                    <a:pt x="230751" y="517270"/>
                  </a:lnTo>
                  <a:lnTo>
                    <a:pt x="216219" y="520164"/>
                  </a:lnTo>
                  <a:lnTo>
                    <a:pt x="207690" y="521853"/>
                  </a:lnTo>
                  <a:lnTo>
                    <a:pt x="186955" y="525713"/>
                  </a:lnTo>
                  <a:lnTo>
                    <a:pt x="168736" y="529229"/>
                  </a:lnTo>
                  <a:lnTo>
                    <a:pt x="161994" y="530522"/>
                  </a:lnTo>
                  <a:lnTo>
                    <a:pt x="158146" y="531232"/>
                  </a:lnTo>
                  <a:lnTo>
                    <a:pt x="128090" y="536728"/>
                  </a:lnTo>
                  <a:lnTo>
                    <a:pt x="94543" y="542996"/>
                  </a:lnTo>
                  <a:lnTo>
                    <a:pt x="87861" y="544230"/>
                  </a:lnTo>
                  <a:lnTo>
                    <a:pt x="79714" y="545717"/>
                  </a:lnTo>
                  <a:lnTo>
                    <a:pt x="36852" y="553429"/>
                  </a:lnTo>
                  <a:lnTo>
                    <a:pt x="22411" y="555916"/>
                  </a:lnTo>
                  <a:lnTo>
                    <a:pt x="6702" y="558598"/>
                  </a:lnTo>
                  <a:lnTo>
                    <a:pt x="3375" y="53982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426417" y="1661007"/>
              <a:ext cx="677623" cy="1095501"/>
            </a:xfrm>
            <a:custGeom>
              <a:avLst/>
              <a:pathLst>
                <a:path w="677623" h="1095501">
                  <a:moveTo>
                    <a:pt x="53796" y="636060"/>
                  </a:moveTo>
                  <a:lnTo>
                    <a:pt x="57734" y="631632"/>
                  </a:lnTo>
                  <a:lnTo>
                    <a:pt x="58311" y="624081"/>
                  </a:lnTo>
                  <a:lnTo>
                    <a:pt x="65558" y="619248"/>
                  </a:lnTo>
                  <a:lnTo>
                    <a:pt x="69043" y="615067"/>
                  </a:lnTo>
                  <a:lnTo>
                    <a:pt x="76808" y="602890"/>
                  </a:lnTo>
                  <a:lnTo>
                    <a:pt x="82425" y="593116"/>
                  </a:lnTo>
                  <a:lnTo>
                    <a:pt x="88172" y="590046"/>
                  </a:lnTo>
                  <a:lnTo>
                    <a:pt x="97262" y="587629"/>
                  </a:lnTo>
                  <a:lnTo>
                    <a:pt x="103147" y="581111"/>
                  </a:lnTo>
                  <a:lnTo>
                    <a:pt x="106462" y="577436"/>
                  </a:lnTo>
                  <a:lnTo>
                    <a:pt x="111424" y="569972"/>
                  </a:lnTo>
                  <a:lnTo>
                    <a:pt x="110532" y="562466"/>
                  </a:lnTo>
                  <a:lnTo>
                    <a:pt x="113840" y="555550"/>
                  </a:lnTo>
                  <a:lnTo>
                    <a:pt x="121049" y="550286"/>
                  </a:lnTo>
                  <a:lnTo>
                    <a:pt x="124990" y="545842"/>
                  </a:lnTo>
                  <a:lnTo>
                    <a:pt x="135132" y="527453"/>
                  </a:lnTo>
                  <a:lnTo>
                    <a:pt x="136080" y="525565"/>
                  </a:lnTo>
                  <a:lnTo>
                    <a:pt x="139085" y="519580"/>
                  </a:lnTo>
                  <a:lnTo>
                    <a:pt x="151559" y="503487"/>
                  </a:lnTo>
                  <a:lnTo>
                    <a:pt x="163751" y="488046"/>
                  </a:lnTo>
                  <a:lnTo>
                    <a:pt x="169108" y="482018"/>
                  </a:lnTo>
                  <a:lnTo>
                    <a:pt x="164767" y="471449"/>
                  </a:lnTo>
                  <a:lnTo>
                    <a:pt x="165657" y="463921"/>
                  </a:lnTo>
                  <a:lnTo>
                    <a:pt x="161407" y="456500"/>
                  </a:lnTo>
                  <a:lnTo>
                    <a:pt x="154436" y="454456"/>
                  </a:lnTo>
                  <a:lnTo>
                    <a:pt x="148865" y="446754"/>
                  </a:lnTo>
                  <a:lnTo>
                    <a:pt x="144290" y="443685"/>
                  </a:lnTo>
                  <a:lnTo>
                    <a:pt x="143485" y="441918"/>
                  </a:lnTo>
                  <a:lnTo>
                    <a:pt x="139315" y="432757"/>
                  </a:lnTo>
                  <a:lnTo>
                    <a:pt x="138276" y="425005"/>
                  </a:lnTo>
                  <a:lnTo>
                    <a:pt x="136581" y="419239"/>
                  </a:lnTo>
                  <a:lnTo>
                    <a:pt x="136031" y="409513"/>
                  </a:lnTo>
                  <a:lnTo>
                    <a:pt x="132952" y="405322"/>
                  </a:lnTo>
                  <a:lnTo>
                    <a:pt x="139272" y="398316"/>
                  </a:lnTo>
                  <a:lnTo>
                    <a:pt x="141280" y="394599"/>
                  </a:lnTo>
                  <a:lnTo>
                    <a:pt x="138387" y="389742"/>
                  </a:lnTo>
                  <a:lnTo>
                    <a:pt x="139925" y="382242"/>
                  </a:lnTo>
                  <a:lnTo>
                    <a:pt x="138294" y="374579"/>
                  </a:lnTo>
                  <a:lnTo>
                    <a:pt x="133526" y="366122"/>
                  </a:lnTo>
                  <a:lnTo>
                    <a:pt x="137929" y="358863"/>
                  </a:lnTo>
                  <a:lnTo>
                    <a:pt x="138327" y="356599"/>
                  </a:lnTo>
                  <a:lnTo>
                    <a:pt x="139456" y="350172"/>
                  </a:lnTo>
                  <a:lnTo>
                    <a:pt x="141646" y="340438"/>
                  </a:lnTo>
                  <a:lnTo>
                    <a:pt x="159968" y="259014"/>
                  </a:lnTo>
                  <a:lnTo>
                    <a:pt x="160826" y="255199"/>
                  </a:lnTo>
                  <a:lnTo>
                    <a:pt x="164063" y="240673"/>
                  </a:lnTo>
                  <a:lnTo>
                    <a:pt x="167368" y="225845"/>
                  </a:lnTo>
                  <a:lnTo>
                    <a:pt x="178789" y="174595"/>
                  </a:lnTo>
                  <a:lnTo>
                    <a:pt x="186374" y="141047"/>
                  </a:lnTo>
                  <a:lnTo>
                    <a:pt x="188503" y="131631"/>
                  </a:lnTo>
                  <a:lnTo>
                    <a:pt x="190988" y="120635"/>
                  </a:lnTo>
                  <a:lnTo>
                    <a:pt x="200810" y="79553"/>
                  </a:lnTo>
                  <a:lnTo>
                    <a:pt x="208244" y="47223"/>
                  </a:lnTo>
                  <a:lnTo>
                    <a:pt x="214209" y="21034"/>
                  </a:lnTo>
                  <a:lnTo>
                    <a:pt x="218999" y="0"/>
                  </a:lnTo>
                  <a:lnTo>
                    <a:pt x="244630" y="5618"/>
                  </a:lnTo>
                  <a:lnTo>
                    <a:pt x="276279" y="12561"/>
                  </a:lnTo>
                  <a:lnTo>
                    <a:pt x="310637" y="19871"/>
                  </a:lnTo>
                  <a:lnTo>
                    <a:pt x="295854" y="88917"/>
                  </a:lnTo>
                  <a:lnTo>
                    <a:pt x="295237" y="91798"/>
                  </a:lnTo>
                  <a:lnTo>
                    <a:pt x="290169" y="115559"/>
                  </a:lnTo>
                  <a:lnTo>
                    <a:pt x="287388" y="128556"/>
                  </a:lnTo>
                  <a:lnTo>
                    <a:pt x="284680" y="141207"/>
                  </a:lnTo>
                  <a:lnTo>
                    <a:pt x="280942" y="158551"/>
                  </a:lnTo>
                  <a:lnTo>
                    <a:pt x="281490" y="160888"/>
                  </a:lnTo>
                  <a:lnTo>
                    <a:pt x="281896" y="162613"/>
                  </a:lnTo>
                  <a:lnTo>
                    <a:pt x="286379" y="174490"/>
                  </a:lnTo>
                  <a:lnTo>
                    <a:pt x="290353" y="183334"/>
                  </a:lnTo>
                  <a:lnTo>
                    <a:pt x="294793" y="188356"/>
                  </a:lnTo>
                  <a:lnTo>
                    <a:pt x="294164" y="196067"/>
                  </a:lnTo>
                  <a:lnTo>
                    <a:pt x="302897" y="207248"/>
                  </a:lnTo>
                  <a:lnTo>
                    <a:pt x="300478" y="212825"/>
                  </a:lnTo>
                  <a:lnTo>
                    <a:pt x="303564" y="218022"/>
                  </a:lnTo>
                  <a:lnTo>
                    <a:pt x="299616" y="224039"/>
                  </a:lnTo>
                  <a:lnTo>
                    <a:pt x="298738" y="230194"/>
                  </a:lnTo>
                  <a:lnTo>
                    <a:pt x="305113" y="238935"/>
                  </a:lnTo>
                  <a:lnTo>
                    <a:pt x="298830" y="241179"/>
                  </a:lnTo>
                  <a:lnTo>
                    <a:pt x="296010" y="246321"/>
                  </a:lnTo>
                  <a:lnTo>
                    <a:pt x="307132" y="256035"/>
                  </a:lnTo>
                  <a:lnTo>
                    <a:pt x="310063" y="264334"/>
                  </a:lnTo>
                  <a:lnTo>
                    <a:pt x="315063" y="269626"/>
                  </a:lnTo>
                  <a:lnTo>
                    <a:pt x="324003" y="274337"/>
                  </a:lnTo>
                  <a:lnTo>
                    <a:pt x="328046" y="276523"/>
                  </a:lnTo>
                  <a:lnTo>
                    <a:pt x="330063" y="283632"/>
                  </a:lnTo>
                  <a:lnTo>
                    <a:pt x="332545" y="289249"/>
                  </a:lnTo>
                  <a:lnTo>
                    <a:pt x="337672" y="296651"/>
                  </a:lnTo>
                  <a:lnTo>
                    <a:pt x="342277" y="307737"/>
                  </a:lnTo>
                  <a:lnTo>
                    <a:pt x="345948" y="314176"/>
                  </a:lnTo>
                  <a:lnTo>
                    <a:pt x="348332" y="322007"/>
                  </a:lnTo>
                  <a:lnTo>
                    <a:pt x="354013" y="328777"/>
                  </a:lnTo>
                  <a:lnTo>
                    <a:pt x="356766" y="332053"/>
                  </a:lnTo>
                  <a:lnTo>
                    <a:pt x="353932" y="338199"/>
                  </a:lnTo>
                  <a:lnTo>
                    <a:pt x="358409" y="347270"/>
                  </a:lnTo>
                  <a:lnTo>
                    <a:pt x="366240" y="353650"/>
                  </a:lnTo>
                  <a:lnTo>
                    <a:pt x="367336" y="359671"/>
                  </a:lnTo>
                  <a:lnTo>
                    <a:pt x="373977" y="360795"/>
                  </a:lnTo>
                  <a:lnTo>
                    <a:pt x="375892" y="362395"/>
                  </a:lnTo>
                  <a:lnTo>
                    <a:pt x="380222" y="366011"/>
                  </a:lnTo>
                  <a:lnTo>
                    <a:pt x="379207" y="373768"/>
                  </a:lnTo>
                  <a:lnTo>
                    <a:pt x="381997" y="375135"/>
                  </a:lnTo>
                  <a:lnTo>
                    <a:pt x="386022" y="377104"/>
                  </a:lnTo>
                  <a:lnTo>
                    <a:pt x="395282" y="378235"/>
                  </a:lnTo>
                  <a:lnTo>
                    <a:pt x="404803" y="377226"/>
                  </a:lnTo>
                  <a:lnTo>
                    <a:pt x="406850" y="379629"/>
                  </a:lnTo>
                  <a:lnTo>
                    <a:pt x="408085" y="381078"/>
                  </a:lnTo>
                  <a:lnTo>
                    <a:pt x="405157" y="390560"/>
                  </a:lnTo>
                  <a:lnTo>
                    <a:pt x="401276" y="399927"/>
                  </a:lnTo>
                  <a:lnTo>
                    <a:pt x="396021" y="400271"/>
                  </a:lnTo>
                  <a:lnTo>
                    <a:pt x="395414" y="412787"/>
                  </a:lnTo>
                  <a:lnTo>
                    <a:pt x="391064" y="415525"/>
                  </a:lnTo>
                  <a:lnTo>
                    <a:pt x="388062" y="426042"/>
                  </a:lnTo>
                  <a:lnTo>
                    <a:pt x="386107" y="431033"/>
                  </a:lnTo>
                  <a:lnTo>
                    <a:pt x="384267" y="436009"/>
                  </a:lnTo>
                  <a:lnTo>
                    <a:pt x="382907" y="444937"/>
                  </a:lnTo>
                  <a:lnTo>
                    <a:pt x="376014" y="444483"/>
                  </a:lnTo>
                  <a:lnTo>
                    <a:pt x="374196" y="450303"/>
                  </a:lnTo>
                  <a:lnTo>
                    <a:pt x="379409" y="455433"/>
                  </a:lnTo>
                  <a:lnTo>
                    <a:pt x="375590" y="464405"/>
                  </a:lnTo>
                  <a:lnTo>
                    <a:pt x="378261" y="471028"/>
                  </a:lnTo>
                  <a:lnTo>
                    <a:pt x="381335" y="475557"/>
                  </a:lnTo>
                  <a:lnTo>
                    <a:pt x="378889" y="482361"/>
                  </a:lnTo>
                  <a:lnTo>
                    <a:pt x="380534" y="486927"/>
                  </a:lnTo>
                  <a:lnTo>
                    <a:pt x="376383" y="490040"/>
                  </a:lnTo>
                  <a:lnTo>
                    <a:pt x="366599" y="490939"/>
                  </a:lnTo>
                  <a:lnTo>
                    <a:pt x="360587" y="497921"/>
                  </a:lnTo>
                  <a:lnTo>
                    <a:pt x="364655" y="507142"/>
                  </a:lnTo>
                  <a:lnTo>
                    <a:pt x="363700" y="514699"/>
                  </a:lnTo>
                  <a:lnTo>
                    <a:pt x="359632" y="516581"/>
                  </a:lnTo>
                  <a:lnTo>
                    <a:pt x="358186" y="522678"/>
                  </a:lnTo>
                  <a:lnTo>
                    <a:pt x="359005" y="525976"/>
                  </a:lnTo>
                  <a:lnTo>
                    <a:pt x="360001" y="529980"/>
                  </a:lnTo>
                  <a:lnTo>
                    <a:pt x="364470" y="533081"/>
                  </a:lnTo>
                  <a:lnTo>
                    <a:pt x="371768" y="541987"/>
                  </a:lnTo>
                  <a:lnTo>
                    <a:pt x="380256" y="545409"/>
                  </a:lnTo>
                  <a:lnTo>
                    <a:pt x="384523" y="537902"/>
                  </a:lnTo>
                  <a:lnTo>
                    <a:pt x="391186" y="538070"/>
                  </a:lnTo>
                  <a:lnTo>
                    <a:pt x="402968" y="531829"/>
                  </a:lnTo>
                  <a:lnTo>
                    <a:pt x="411042" y="526097"/>
                  </a:lnTo>
                  <a:lnTo>
                    <a:pt x="412112" y="520169"/>
                  </a:lnTo>
                  <a:lnTo>
                    <a:pt x="416575" y="520368"/>
                  </a:lnTo>
                  <a:lnTo>
                    <a:pt x="418380" y="523342"/>
                  </a:lnTo>
                  <a:lnTo>
                    <a:pt x="422224" y="529668"/>
                  </a:lnTo>
                  <a:lnTo>
                    <a:pt x="425373" y="533253"/>
                  </a:lnTo>
                  <a:lnTo>
                    <a:pt x="430194" y="537301"/>
                  </a:lnTo>
                  <a:lnTo>
                    <a:pt x="428472" y="548475"/>
                  </a:lnTo>
                  <a:lnTo>
                    <a:pt x="431581" y="555242"/>
                  </a:lnTo>
                  <a:lnTo>
                    <a:pt x="429837" y="562631"/>
                  </a:lnTo>
                  <a:lnTo>
                    <a:pt x="431770" y="569211"/>
                  </a:lnTo>
                  <a:lnTo>
                    <a:pt x="429864" y="577560"/>
                  </a:lnTo>
                  <a:lnTo>
                    <a:pt x="435950" y="591898"/>
                  </a:lnTo>
                  <a:lnTo>
                    <a:pt x="440637" y="608263"/>
                  </a:lnTo>
                  <a:lnTo>
                    <a:pt x="446239" y="613462"/>
                  </a:lnTo>
                  <a:lnTo>
                    <a:pt x="451032" y="620277"/>
                  </a:lnTo>
                  <a:lnTo>
                    <a:pt x="451084" y="627903"/>
                  </a:lnTo>
                  <a:lnTo>
                    <a:pt x="448567" y="635220"/>
                  </a:lnTo>
                  <a:lnTo>
                    <a:pt x="444894" y="640759"/>
                  </a:lnTo>
                  <a:lnTo>
                    <a:pt x="448320" y="651343"/>
                  </a:lnTo>
                  <a:lnTo>
                    <a:pt x="452636" y="653270"/>
                  </a:lnTo>
                  <a:lnTo>
                    <a:pt x="459265" y="659720"/>
                  </a:lnTo>
                  <a:lnTo>
                    <a:pt x="465319" y="657341"/>
                  </a:lnTo>
                  <a:lnTo>
                    <a:pt x="475398" y="667666"/>
                  </a:lnTo>
                  <a:lnTo>
                    <a:pt x="476983" y="676136"/>
                  </a:lnTo>
                  <a:lnTo>
                    <a:pt x="480146" y="688251"/>
                  </a:lnTo>
                  <a:lnTo>
                    <a:pt x="477638" y="695380"/>
                  </a:lnTo>
                  <a:lnTo>
                    <a:pt x="481579" y="704677"/>
                  </a:lnTo>
                  <a:lnTo>
                    <a:pt x="480385" y="711270"/>
                  </a:lnTo>
                  <a:lnTo>
                    <a:pt x="484585" y="720047"/>
                  </a:lnTo>
                  <a:lnTo>
                    <a:pt x="490644" y="726440"/>
                  </a:lnTo>
                  <a:lnTo>
                    <a:pt x="496806" y="723918"/>
                  </a:lnTo>
                  <a:lnTo>
                    <a:pt x="497358" y="723691"/>
                  </a:lnTo>
                  <a:lnTo>
                    <a:pt x="497610" y="718631"/>
                  </a:lnTo>
                  <a:lnTo>
                    <a:pt x="508403" y="712298"/>
                  </a:lnTo>
                  <a:lnTo>
                    <a:pt x="511241" y="712240"/>
                  </a:lnTo>
                  <a:lnTo>
                    <a:pt x="521596" y="715823"/>
                  </a:lnTo>
                  <a:lnTo>
                    <a:pt x="534266" y="719650"/>
                  </a:lnTo>
                  <a:lnTo>
                    <a:pt x="542115" y="725675"/>
                  </a:lnTo>
                  <a:lnTo>
                    <a:pt x="546967" y="714759"/>
                  </a:lnTo>
                  <a:lnTo>
                    <a:pt x="555251" y="710429"/>
                  </a:lnTo>
                  <a:lnTo>
                    <a:pt x="561126" y="715075"/>
                  </a:lnTo>
                  <a:lnTo>
                    <a:pt x="570479" y="718863"/>
                  </a:lnTo>
                  <a:lnTo>
                    <a:pt x="579854" y="719128"/>
                  </a:lnTo>
                  <a:lnTo>
                    <a:pt x="596947" y="718197"/>
                  </a:lnTo>
                  <a:lnTo>
                    <a:pt x="602002" y="726655"/>
                  </a:lnTo>
                  <a:lnTo>
                    <a:pt x="613589" y="721544"/>
                  </a:lnTo>
                  <a:lnTo>
                    <a:pt x="622284" y="723438"/>
                  </a:lnTo>
                  <a:lnTo>
                    <a:pt x="627705" y="724614"/>
                  </a:lnTo>
                  <a:lnTo>
                    <a:pt x="632749" y="721419"/>
                  </a:lnTo>
                  <a:lnTo>
                    <a:pt x="640051" y="708611"/>
                  </a:lnTo>
                  <a:lnTo>
                    <a:pt x="641624" y="706500"/>
                  </a:lnTo>
                  <a:lnTo>
                    <a:pt x="644026" y="703276"/>
                  </a:lnTo>
                  <a:lnTo>
                    <a:pt x="650228" y="699268"/>
                  </a:lnTo>
                  <a:lnTo>
                    <a:pt x="650927" y="699954"/>
                  </a:lnTo>
                  <a:lnTo>
                    <a:pt x="655682" y="704609"/>
                  </a:lnTo>
                  <a:lnTo>
                    <a:pt x="659910" y="713457"/>
                  </a:lnTo>
                  <a:lnTo>
                    <a:pt x="663368" y="720534"/>
                  </a:lnTo>
                  <a:lnTo>
                    <a:pt x="664563" y="727656"/>
                  </a:lnTo>
                  <a:lnTo>
                    <a:pt x="669485" y="734253"/>
                  </a:lnTo>
                  <a:lnTo>
                    <a:pt x="670636" y="740548"/>
                  </a:lnTo>
                  <a:lnTo>
                    <a:pt x="677623" y="744512"/>
                  </a:lnTo>
                  <a:lnTo>
                    <a:pt x="675363" y="758552"/>
                  </a:lnTo>
                  <a:lnTo>
                    <a:pt x="669548" y="795417"/>
                  </a:lnTo>
                  <a:lnTo>
                    <a:pt x="666699" y="814063"/>
                  </a:lnTo>
                  <a:lnTo>
                    <a:pt x="665072" y="824716"/>
                  </a:lnTo>
                  <a:lnTo>
                    <a:pt x="660120" y="855997"/>
                  </a:lnTo>
                  <a:lnTo>
                    <a:pt x="655965" y="882510"/>
                  </a:lnTo>
                  <a:lnTo>
                    <a:pt x="651842" y="908823"/>
                  </a:lnTo>
                  <a:lnTo>
                    <a:pt x="646376" y="943380"/>
                  </a:lnTo>
                  <a:lnTo>
                    <a:pt x="645185" y="950901"/>
                  </a:lnTo>
                  <a:lnTo>
                    <a:pt x="643948" y="958707"/>
                  </a:lnTo>
                  <a:lnTo>
                    <a:pt x="638506" y="993064"/>
                  </a:lnTo>
                  <a:lnTo>
                    <a:pt x="633567" y="1022687"/>
                  </a:lnTo>
                  <a:lnTo>
                    <a:pt x="629674" y="1046040"/>
                  </a:lnTo>
                  <a:lnTo>
                    <a:pt x="621818" y="1095501"/>
                  </a:lnTo>
                  <a:lnTo>
                    <a:pt x="587569" y="1090071"/>
                  </a:lnTo>
                  <a:lnTo>
                    <a:pt x="577378" y="1088571"/>
                  </a:lnTo>
                  <a:lnTo>
                    <a:pt x="573570" y="1087952"/>
                  </a:lnTo>
                  <a:lnTo>
                    <a:pt x="548178" y="1083790"/>
                  </a:lnTo>
                  <a:lnTo>
                    <a:pt x="510674" y="1077697"/>
                  </a:lnTo>
                  <a:lnTo>
                    <a:pt x="505519" y="1076655"/>
                  </a:lnTo>
                  <a:lnTo>
                    <a:pt x="494537" y="1074425"/>
                  </a:lnTo>
                  <a:lnTo>
                    <a:pt x="454558" y="1067532"/>
                  </a:lnTo>
                  <a:lnTo>
                    <a:pt x="417725" y="1061248"/>
                  </a:lnTo>
                  <a:lnTo>
                    <a:pt x="391798" y="1056820"/>
                  </a:lnTo>
                  <a:lnTo>
                    <a:pt x="365957" y="1052467"/>
                  </a:lnTo>
                  <a:lnTo>
                    <a:pt x="332374" y="1046847"/>
                  </a:lnTo>
                  <a:lnTo>
                    <a:pt x="309233" y="1041675"/>
                  </a:lnTo>
                  <a:lnTo>
                    <a:pt x="284277" y="1036774"/>
                  </a:lnTo>
                  <a:lnTo>
                    <a:pt x="251402" y="1030270"/>
                  </a:lnTo>
                  <a:lnTo>
                    <a:pt x="220300" y="1023261"/>
                  </a:lnTo>
                  <a:lnTo>
                    <a:pt x="205846" y="1020524"/>
                  </a:lnTo>
                  <a:lnTo>
                    <a:pt x="177159" y="1015028"/>
                  </a:lnTo>
                  <a:lnTo>
                    <a:pt x="144842" y="1008119"/>
                  </a:lnTo>
                  <a:lnTo>
                    <a:pt x="119509" y="1002874"/>
                  </a:lnTo>
                  <a:lnTo>
                    <a:pt x="71625" y="992515"/>
                  </a:lnTo>
                  <a:lnTo>
                    <a:pt x="41296" y="985862"/>
                  </a:lnTo>
                  <a:lnTo>
                    <a:pt x="824" y="976487"/>
                  </a:lnTo>
                  <a:lnTo>
                    <a:pt x="0" y="976294"/>
                  </a:lnTo>
                  <a:lnTo>
                    <a:pt x="11927" y="923098"/>
                  </a:lnTo>
                  <a:lnTo>
                    <a:pt x="25501" y="862894"/>
                  </a:lnTo>
                  <a:lnTo>
                    <a:pt x="32331" y="832340"/>
                  </a:lnTo>
                  <a:lnTo>
                    <a:pt x="50315" y="752275"/>
                  </a:lnTo>
                  <a:lnTo>
                    <a:pt x="53095" y="740494"/>
                  </a:lnTo>
                  <a:lnTo>
                    <a:pt x="57829" y="720431"/>
                  </a:lnTo>
                  <a:lnTo>
                    <a:pt x="63461" y="713252"/>
                  </a:lnTo>
                  <a:lnTo>
                    <a:pt x="64870" y="711454"/>
                  </a:lnTo>
                  <a:lnTo>
                    <a:pt x="69238" y="699577"/>
                  </a:lnTo>
                  <a:lnTo>
                    <a:pt x="72958" y="693577"/>
                  </a:lnTo>
                  <a:lnTo>
                    <a:pt x="70703" y="684835"/>
                  </a:lnTo>
                  <a:lnTo>
                    <a:pt x="80780" y="677193"/>
                  </a:lnTo>
                  <a:lnTo>
                    <a:pt x="81024" y="677008"/>
                  </a:lnTo>
                  <a:lnTo>
                    <a:pt x="81129" y="673330"/>
                  </a:lnTo>
                  <a:lnTo>
                    <a:pt x="75307" y="669871"/>
                  </a:lnTo>
                  <a:lnTo>
                    <a:pt x="75965" y="663908"/>
                  </a:lnTo>
                  <a:lnTo>
                    <a:pt x="67273" y="661723"/>
                  </a:lnTo>
                  <a:lnTo>
                    <a:pt x="62380" y="654685"/>
                  </a:lnTo>
                  <a:lnTo>
                    <a:pt x="56860" y="656187"/>
                  </a:lnTo>
                  <a:lnTo>
                    <a:pt x="53136" y="651007"/>
                  </a:lnTo>
                  <a:lnTo>
                    <a:pt x="53890" y="649987"/>
                  </a:lnTo>
                  <a:lnTo>
                    <a:pt x="56888" y="645933"/>
                  </a:lnTo>
                  <a:lnTo>
                    <a:pt x="55423" y="64096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03541" y="5198884"/>
              <a:ext cx="71980" cy="44609"/>
            </a:xfrm>
            <a:custGeom>
              <a:avLst/>
              <a:pathLst>
                <a:path w="71980" h="44609">
                  <a:moveTo>
                    <a:pt x="0" y="41355"/>
                  </a:moveTo>
                  <a:lnTo>
                    <a:pt x="6116" y="28371"/>
                  </a:lnTo>
                  <a:lnTo>
                    <a:pt x="15449" y="20410"/>
                  </a:lnTo>
                  <a:lnTo>
                    <a:pt x="26107" y="13492"/>
                  </a:lnTo>
                  <a:lnTo>
                    <a:pt x="27442" y="10489"/>
                  </a:lnTo>
                  <a:lnTo>
                    <a:pt x="42859" y="0"/>
                  </a:lnTo>
                  <a:lnTo>
                    <a:pt x="62156" y="5294"/>
                  </a:lnTo>
                  <a:lnTo>
                    <a:pt x="71980" y="15325"/>
                  </a:lnTo>
                  <a:lnTo>
                    <a:pt x="59854" y="22376"/>
                  </a:lnTo>
                  <a:lnTo>
                    <a:pt x="52369" y="25563"/>
                  </a:lnTo>
                  <a:lnTo>
                    <a:pt x="46471" y="23751"/>
                  </a:lnTo>
                  <a:lnTo>
                    <a:pt x="37337" y="28210"/>
                  </a:lnTo>
                  <a:lnTo>
                    <a:pt x="27758" y="33681"/>
                  </a:lnTo>
                  <a:lnTo>
                    <a:pt x="16739" y="40258"/>
                  </a:lnTo>
                  <a:lnTo>
                    <a:pt x="376" y="446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76694" y="5239219"/>
              <a:ext cx="19073" cy="14986"/>
            </a:xfrm>
            <a:custGeom>
              <a:avLst/>
              <a:pathLst>
                <a:path w="19073" h="14986">
                  <a:moveTo>
                    <a:pt x="810" y="8559"/>
                  </a:moveTo>
                  <a:lnTo>
                    <a:pt x="4087" y="2724"/>
                  </a:lnTo>
                  <a:lnTo>
                    <a:pt x="19073" y="0"/>
                  </a:lnTo>
                  <a:lnTo>
                    <a:pt x="14305" y="12943"/>
                  </a:lnTo>
                  <a:lnTo>
                    <a:pt x="0" y="1498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54214" y="5239219"/>
              <a:ext cx="12943" cy="13624"/>
            </a:xfrm>
            <a:custGeom>
              <a:avLst/>
              <a:pathLst>
                <a:path w="12943" h="13624">
                  <a:moveTo>
                    <a:pt x="0" y="7493"/>
                  </a:moveTo>
                  <a:lnTo>
                    <a:pt x="4768" y="0"/>
                  </a:lnTo>
                  <a:lnTo>
                    <a:pt x="12943" y="3406"/>
                  </a:lnTo>
                  <a:lnTo>
                    <a:pt x="12261" y="11580"/>
                  </a:lnTo>
                  <a:lnTo>
                    <a:pt x="2043" y="136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60735" y="4363846"/>
              <a:ext cx="1037352" cy="848124"/>
            </a:xfrm>
            <a:custGeom>
              <a:avLst/>
              <a:pathLst>
                <a:path w="1037352" h="848124">
                  <a:moveTo>
                    <a:pt x="4161" y="64125"/>
                  </a:moveTo>
                  <a:lnTo>
                    <a:pt x="2753" y="57644"/>
                  </a:lnTo>
                  <a:lnTo>
                    <a:pt x="12433" y="56764"/>
                  </a:lnTo>
                  <a:lnTo>
                    <a:pt x="23871" y="55662"/>
                  </a:lnTo>
                  <a:lnTo>
                    <a:pt x="37732" y="54350"/>
                  </a:lnTo>
                  <a:lnTo>
                    <a:pt x="55978" y="52573"/>
                  </a:lnTo>
                  <a:lnTo>
                    <a:pt x="84648" y="50058"/>
                  </a:lnTo>
                  <a:lnTo>
                    <a:pt x="96350" y="48978"/>
                  </a:lnTo>
                  <a:lnTo>
                    <a:pt x="99039" y="48743"/>
                  </a:lnTo>
                  <a:lnTo>
                    <a:pt x="102002" y="48483"/>
                  </a:lnTo>
                  <a:lnTo>
                    <a:pt x="113902" y="47431"/>
                  </a:lnTo>
                  <a:lnTo>
                    <a:pt x="129133" y="46068"/>
                  </a:lnTo>
                  <a:lnTo>
                    <a:pt x="150468" y="44020"/>
                  </a:lnTo>
                  <a:lnTo>
                    <a:pt x="153356" y="43739"/>
                  </a:lnTo>
                  <a:lnTo>
                    <a:pt x="175033" y="41567"/>
                  </a:lnTo>
                  <a:lnTo>
                    <a:pt x="181683" y="40892"/>
                  </a:lnTo>
                  <a:lnTo>
                    <a:pt x="193595" y="39674"/>
                  </a:lnTo>
                  <a:lnTo>
                    <a:pt x="210836" y="37889"/>
                  </a:lnTo>
                  <a:lnTo>
                    <a:pt x="228348" y="35743"/>
                  </a:lnTo>
                  <a:lnTo>
                    <a:pt x="258979" y="32013"/>
                  </a:lnTo>
                  <a:lnTo>
                    <a:pt x="260159" y="31868"/>
                  </a:lnTo>
                  <a:lnTo>
                    <a:pt x="279012" y="29529"/>
                  </a:lnTo>
                  <a:lnTo>
                    <a:pt x="301812" y="26773"/>
                  </a:lnTo>
                  <a:lnTo>
                    <a:pt x="315776" y="25169"/>
                  </a:lnTo>
                  <a:lnTo>
                    <a:pt x="319280" y="24757"/>
                  </a:lnTo>
                  <a:lnTo>
                    <a:pt x="319237" y="28170"/>
                  </a:lnTo>
                  <a:lnTo>
                    <a:pt x="322617" y="33549"/>
                  </a:lnTo>
                  <a:lnTo>
                    <a:pt x="329441" y="41151"/>
                  </a:lnTo>
                  <a:lnTo>
                    <a:pt x="330356" y="47481"/>
                  </a:lnTo>
                  <a:lnTo>
                    <a:pt x="333356" y="56056"/>
                  </a:lnTo>
                  <a:lnTo>
                    <a:pt x="340894" y="63892"/>
                  </a:lnTo>
                  <a:lnTo>
                    <a:pt x="341045" y="63881"/>
                  </a:lnTo>
                  <a:lnTo>
                    <a:pt x="347241" y="63416"/>
                  </a:lnTo>
                  <a:lnTo>
                    <a:pt x="388872" y="60848"/>
                  </a:lnTo>
                  <a:lnTo>
                    <a:pt x="400392" y="60008"/>
                  </a:lnTo>
                  <a:lnTo>
                    <a:pt x="412093" y="59144"/>
                  </a:lnTo>
                  <a:lnTo>
                    <a:pt x="431813" y="57660"/>
                  </a:lnTo>
                  <a:lnTo>
                    <a:pt x="436886" y="57324"/>
                  </a:lnTo>
                  <a:lnTo>
                    <a:pt x="446271" y="56696"/>
                  </a:lnTo>
                  <a:lnTo>
                    <a:pt x="469208" y="55128"/>
                  </a:lnTo>
                  <a:lnTo>
                    <a:pt x="478711" y="54487"/>
                  </a:lnTo>
                  <a:lnTo>
                    <a:pt x="494955" y="53375"/>
                  </a:lnTo>
                  <a:lnTo>
                    <a:pt x="508704" y="52415"/>
                  </a:lnTo>
                  <a:lnTo>
                    <a:pt x="526223" y="51314"/>
                  </a:lnTo>
                  <a:lnTo>
                    <a:pt x="532180" y="50934"/>
                  </a:lnTo>
                  <a:lnTo>
                    <a:pt x="553455" y="49550"/>
                  </a:lnTo>
                  <a:lnTo>
                    <a:pt x="554094" y="49508"/>
                  </a:lnTo>
                  <a:lnTo>
                    <a:pt x="585380" y="47305"/>
                  </a:lnTo>
                  <a:lnTo>
                    <a:pt x="608507" y="45675"/>
                  </a:lnTo>
                  <a:lnTo>
                    <a:pt x="621502" y="44739"/>
                  </a:lnTo>
                  <a:lnTo>
                    <a:pt x="636826" y="43616"/>
                  </a:lnTo>
                  <a:lnTo>
                    <a:pt x="641844" y="43379"/>
                  </a:lnTo>
                  <a:lnTo>
                    <a:pt x="666617" y="42176"/>
                  </a:lnTo>
                  <a:lnTo>
                    <a:pt x="666198" y="48536"/>
                  </a:lnTo>
                  <a:lnTo>
                    <a:pt x="670630" y="54593"/>
                  </a:lnTo>
                  <a:lnTo>
                    <a:pt x="670519" y="61813"/>
                  </a:lnTo>
                  <a:lnTo>
                    <a:pt x="675377" y="69190"/>
                  </a:lnTo>
                  <a:lnTo>
                    <a:pt x="679975" y="69272"/>
                  </a:lnTo>
                  <a:lnTo>
                    <a:pt x="685969" y="68768"/>
                  </a:lnTo>
                  <a:lnTo>
                    <a:pt x="691154" y="66904"/>
                  </a:lnTo>
                  <a:lnTo>
                    <a:pt x="692365" y="66468"/>
                  </a:lnTo>
                  <a:lnTo>
                    <a:pt x="691520" y="61807"/>
                  </a:lnTo>
                  <a:lnTo>
                    <a:pt x="692279" y="55316"/>
                  </a:lnTo>
                  <a:lnTo>
                    <a:pt x="691725" y="43284"/>
                  </a:lnTo>
                  <a:lnTo>
                    <a:pt x="690569" y="33258"/>
                  </a:lnTo>
                  <a:lnTo>
                    <a:pt x="685324" y="26248"/>
                  </a:lnTo>
                  <a:lnTo>
                    <a:pt x="685490" y="20897"/>
                  </a:lnTo>
                  <a:lnTo>
                    <a:pt x="685384" y="12481"/>
                  </a:lnTo>
                  <a:lnTo>
                    <a:pt x="689222" y="6791"/>
                  </a:lnTo>
                  <a:lnTo>
                    <a:pt x="694647" y="0"/>
                  </a:lnTo>
                  <a:lnTo>
                    <a:pt x="699295" y="178"/>
                  </a:lnTo>
                  <a:lnTo>
                    <a:pt x="699748" y="196"/>
                  </a:lnTo>
                  <a:lnTo>
                    <a:pt x="704440" y="3554"/>
                  </a:lnTo>
                  <a:lnTo>
                    <a:pt x="711800" y="2846"/>
                  </a:lnTo>
                  <a:lnTo>
                    <a:pt x="717633" y="4311"/>
                  </a:lnTo>
                  <a:lnTo>
                    <a:pt x="721936" y="7161"/>
                  </a:lnTo>
                  <a:lnTo>
                    <a:pt x="729818" y="6688"/>
                  </a:lnTo>
                  <a:lnTo>
                    <a:pt x="734398" y="8168"/>
                  </a:lnTo>
                  <a:lnTo>
                    <a:pt x="743401" y="8820"/>
                  </a:lnTo>
                  <a:lnTo>
                    <a:pt x="747297" y="7099"/>
                  </a:lnTo>
                  <a:lnTo>
                    <a:pt x="749866" y="6766"/>
                  </a:lnTo>
                  <a:lnTo>
                    <a:pt x="757824" y="7454"/>
                  </a:lnTo>
                  <a:lnTo>
                    <a:pt x="760111" y="8794"/>
                  </a:lnTo>
                  <a:lnTo>
                    <a:pt x="760323" y="22814"/>
                  </a:lnTo>
                  <a:lnTo>
                    <a:pt x="763135" y="33722"/>
                  </a:lnTo>
                  <a:lnTo>
                    <a:pt x="764115" y="35942"/>
                  </a:lnTo>
                  <a:lnTo>
                    <a:pt x="764680" y="37221"/>
                  </a:lnTo>
                  <a:lnTo>
                    <a:pt x="766854" y="39012"/>
                  </a:lnTo>
                  <a:lnTo>
                    <a:pt x="769659" y="50431"/>
                  </a:lnTo>
                  <a:lnTo>
                    <a:pt x="771718" y="58805"/>
                  </a:lnTo>
                  <a:lnTo>
                    <a:pt x="776317" y="70693"/>
                  </a:lnTo>
                  <a:lnTo>
                    <a:pt x="794198" y="116751"/>
                  </a:lnTo>
                  <a:lnTo>
                    <a:pt x="797177" y="120922"/>
                  </a:lnTo>
                  <a:lnTo>
                    <a:pt x="799567" y="129363"/>
                  </a:lnTo>
                  <a:lnTo>
                    <a:pt x="801034" y="134544"/>
                  </a:lnTo>
                  <a:lnTo>
                    <a:pt x="809249" y="149739"/>
                  </a:lnTo>
                  <a:lnTo>
                    <a:pt x="817571" y="165097"/>
                  </a:lnTo>
                  <a:lnTo>
                    <a:pt x="827898" y="182001"/>
                  </a:lnTo>
                  <a:lnTo>
                    <a:pt x="837507" y="197686"/>
                  </a:lnTo>
                  <a:lnTo>
                    <a:pt x="846123" y="211017"/>
                  </a:lnTo>
                  <a:lnTo>
                    <a:pt x="851046" y="218620"/>
                  </a:lnTo>
                  <a:lnTo>
                    <a:pt x="860224" y="229236"/>
                  </a:lnTo>
                  <a:lnTo>
                    <a:pt x="879416" y="253430"/>
                  </a:lnTo>
                  <a:lnTo>
                    <a:pt x="888721" y="264057"/>
                  </a:lnTo>
                  <a:lnTo>
                    <a:pt x="901285" y="278366"/>
                  </a:lnTo>
                  <a:lnTo>
                    <a:pt x="911017" y="288344"/>
                  </a:lnTo>
                  <a:lnTo>
                    <a:pt x="921528" y="306563"/>
                  </a:lnTo>
                  <a:lnTo>
                    <a:pt x="914822" y="314672"/>
                  </a:lnTo>
                  <a:lnTo>
                    <a:pt x="914150" y="325505"/>
                  </a:lnTo>
                  <a:lnTo>
                    <a:pt x="916289" y="336507"/>
                  </a:lnTo>
                  <a:lnTo>
                    <a:pt x="919901" y="347410"/>
                  </a:lnTo>
                  <a:lnTo>
                    <a:pt x="928168" y="364672"/>
                  </a:lnTo>
                  <a:lnTo>
                    <a:pt x="945060" y="389013"/>
                  </a:lnTo>
                  <a:lnTo>
                    <a:pt x="955894" y="404569"/>
                  </a:lnTo>
                  <a:lnTo>
                    <a:pt x="965848" y="423432"/>
                  </a:lnTo>
                  <a:lnTo>
                    <a:pt x="968583" y="428764"/>
                  </a:lnTo>
                  <a:lnTo>
                    <a:pt x="980680" y="452296"/>
                  </a:lnTo>
                  <a:lnTo>
                    <a:pt x="990447" y="467461"/>
                  </a:lnTo>
                  <a:lnTo>
                    <a:pt x="998297" y="479619"/>
                  </a:lnTo>
                  <a:lnTo>
                    <a:pt x="1001527" y="487386"/>
                  </a:lnTo>
                  <a:lnTo>
                    <a:pt x="1005214" y="492390"/>
                  </a:lnTo>
                  <a:lnTo>
                    <a:pt x="1011890" y="505908"/>
                  </a:lnTo>
                  <a:lnTo>
                    <a:pt x="1019194" y="520669"/>
                  </a:lnTo>
                  <a:lnTo>
                    <a:pt x="1023001" y="532411"/>
                  </a:lnTo>
                  <a:lnTo>
                    <a:pt x="1023068" y="532616"/>
                  </a:lnTo>
                  <a:lnTo>
                    <a:pt x="1023123" y="533027"/>
                  </a:lnTo>
                  <a:lnTo>
                    <a:pt x="1024866" y="546029"/>
                  </a:lnTo>
                  <a:lnTo>
                    <a:pt x="1026425" y="554914"/>
                  </a:lnTo>
                  <a:lnTo>
                    <a:pt x="1026997" y="560992"/>
                  </a:lnTo>
                  <a:lnTo>
                    <a:pt x="1026946" y="569587"/>
                  </a:lnTo>
                  <a:lnTo>
                    <a:pt x="1027477" y="581432"/>
                  </a:lnTo>
                  <a:lnTo>
                    <a:pt x="1028146" y="596458"/>
                  </a:lnTo>
                  <a:lnTo>
                    <a:pt x="1028597" y="606661"/>
                  </a:lnTo>
                  <a:lnTo>
                    <a:pt x="1029315" y="628907"/>
                  </a:lnTo>
                  <a:lnTo>
                    <a:pt x="1029343" y="629781"/>
                  </a:lnTo>
                  <a:lnTo>
                    <a:pt x="1031276" y="645486"/>
                  </a:lnTo>
                  <a:lnTo>
                    <a:pt x="1032304" y="653847"/>
                  </a:lnTo>
                  <a:lnTo>
                    <a:pt x="1035617" y="667259"/>
                  </a:lnTo>
                  <a:lnTo>
                    <a:pt x="1035140" y="675288"/>
                  </a:lnTo>
                  <a:lnTo>
                    <a:pt x="1034846" y="677716"/>
                  </a:lnTo>
                  <a:lnTo>
                    <a:pt x="1033412" y="689509"/>
                  </a:lnTo>
                  <a:lnTo>
                    <a:pt x="1030129" y="687259"/>
                  </a:lnTo>
                  <a:lnTo>
                    <a:pt x="1022304" y="681778"/>
                  </a:lnTo>
                  <a:lnTo>
                    <a:pt x="1019298" y="692895"/>
                  </a:lnTo>
                  <a:lnTo>
                    <a:pt x="1015761" y="699936"/>
                  </a:lnTo>
                  <a:lnTo>
                    <a:pt x="1015876" y="710525"/>
                  </a:lnTo>
                  <a:lnTo>
                    <a:pt x="1015762" y="711480"/>
                  </a:lnTo>
                  <a:lnTo>
                    <a:pt x="1014595" y="721259"/>
                  </a:lnTo>
                  <a:lnTo>
                    <a:pt x="1019800" y="731249"/>
                  </a:lnTo>
                  <a:lnTo>
                    <a:pt x="1028803" y="725133"/>
                  </a:lnTo>
                  <a:lnTo>
                    <a:pt x="1034078" y="710056"/>
                  </a:lnTo>
                  <a:lnTo>
                    <a:pt x="1037352" y="719374"/>
                  </a:lnTo>
                  <a:lnTo>
                    <a:pt x="1031373" y="736121"/>
                  </a:lnTo>
                  <a:lnTo>
                    <a:pt x="1030540" y="738448"/>
                  </a:lnTo>
                  <a:lnTo>
                    <a:pt x="1019085" y="765171"/>
                  </a:lnTo>
                  <a:lnTo>
                    <a:pt x="1004654" y="789539"/>
                  </a:lnTo>
                  <a:lnTo>
                    <a:pt x="987624" y="811338"/>
                  </a:lnTo>
                  <a:lnTo>
                    <a:pt x="950157" y="839949"/>
                  </a:lnTo>
                  <a:lnTo>
                    <a:pt x="933126" y="848124"/>
                  </a:lnTo>
                  <a:lnTo>
                    <a:pt x="926314" y="843355"/>
                  </a:lnTo>
                  <a:lnTo>
                    <a:pt x="939257" y="832456"/>
                  </a:lnTo>
                  <a:lnTo>
                    <a:pt x="962419" y="817469"/>
                  </a:lnTo>
                  <a:lnTo>
                    <a:pt x="989667" y="790902"/>
                  </a:lnTo>
                  <a:lnTo>
                    <a:pt x="999885" y="776596"/>
                  </a:lnTo>
                  <a:lnTo>
                    <a:pt x="1000567" y="767741"/>
                  </a:lnTo>
                  <a:lnTo>
                    <a:pt x="1000242" y="761632"/>
                  </a:lnTo>
                  <a:lnTo>
                    <a:pt x="994006" y="761718"/>
                  </a:lnTo>
                  <a:lnTo>
                    <a:pt x="980391" y="766413"/>
                  </a:lnTo>
                  <a:lnTo>
                    <a:pt x="973434" y="772767"/>
                  </a:lnTo>
                  <a:lnTo>
                    <a:pt x="968734" y="774255"/>
                  </a:lnTo>
                  <a:lnTo>
                    <a:pt x="959521" y="770232"/>
                  </a:lnTo>
                  <a:lnTo>
                    <a:pt x="953745" y="772378"/>
                  </a:lnTo>
                  <a:lnTo>
                    <a:pt x="951575" y="773183"/>
                  </a:lnTo>
                  <a:lnTo>
                    <a:pt x="947065" y="778620"/>
                  </a:lnTo>
                  <a:lnTo>
                    <a:pt x="935269" y="782771"/>
                  </a:lnTo>
                  <a:lnTo>
                    <a:pt x="926299" y="785137"/>
                  </a:lnTo>
                  <a:lnTo>
                    <a:pt x="916790" y="777478"/>
                  </a:lnTo>
                  <a:lnTo>
                    <a:pt x="911701" y="769308"/>
                  </a:lnTo>
                  <a:lnTo>
                    <a:pt x="912748" y="756733"/>
                  </a:lnTo>
                  <a:lnTo>
                    <a:pt x="911279" y="746286"/>
                  </a:lnTo>
                  <a:lnTo>
                    <a:pt x="901203" y="733965"/>
                  </a:lnTo>
                  <a:lnTo>
                    <a:pt x="894972" y="721498"/>
                  </a:lnTo>
                  <a:lnTo>
                    <a:pt x="886976" y="712102"/>
                  </a:lnTo>
                  <a:lnTo>
                    <a:pt x="877802" y="709247"/>
                  </a:lnTo>
                  <a:lnTo>
                    <a:pt x="872630" y="699585"/>
                  </a:lnTo>
                  <a:lnTo>
                    <a:pt x="864519" y="697041"/>
                  </a:lnTo>
                  <a:lnTo>
                    <a:pt x="860371" y="695737"/>
                  </a:lnTo>
                  <a:lnTo>
                    <a:pt x="840372" y="687792"/>
                  </a:lnTo>
                  <a:lnTo>
                    <a:pt x="837439" y="690588"/>
                  </a:lnTo>
                  <a:lnTo>
                    <a:pt x="833711" y="694139"/>
                  </a:lnTo>
                  <a:lnTo>
                    <a:pt x="825628" y="688141"/>
                  </a:lnTo>
                  <a:lnTo>
                    <a:pt x="822757" y="682070"/>
                  </a:lnTo>
                  <a:lnTo>
                    <a:pt x="819752" y="675714"/>
                  </a:lnTo>
                  <a:lnTo>
                    <a:pt x="809952" y="655479"/>
                  </a:lnTo>
                  <a:lnTo>
                    <a:pt x="801682" y="631626"/>
                  </a:lnTo>
                  <a:lnTo>
                    <a:pt x="801379" y="631291"/>
                  </a:lnTo>
                  <a:lnTo>
                    <a:pt x="789277" y="617895"/>
                  </a:lnTo>
                  <a:lnTo>
                    <a:pt x="784726" y="616326"/>
                  </a:lnTo>
                  <a:lnTo>
                    <a:pt x="777398" y="617458"/>
                  </a:lnTo>
                  <a:lnTo>
                    <a:pt x="770197" y="622815"/>
                  </a:lnTo>
                  <a:lnTo>
                    <a:pt x="763290" y="621798"/>
                  </a:lnTo>
                  <a:lnTo>
                    <a:pt x="755550" y="617215"/>
                  </a:lnTo>
                  <a:lnTo>
                    <a:pt x="744723" y="600937"/>
                  </a:lnTo>
                  <a:lnTo>
                    <a:pt x="740314" y="587640"/>
                  </a:lnTo>
                  <a:lnTo>
                    <a:pt x="739081" y="579469"/>
                  </a:lnTo>
                  <a:lnTo>
                    <a:pt x="736396" y="575211"/>
                  </a:lnTo>
                  <a:lnTo>
                    <a:pt x="730688" y="566150"/>
                  </a:lnTo>
                  <a:lnTo>
                    <a:pt x="721912" y="554862"/>
                  </a:lnTo>
                  <a:lnTo>
                    <a:pt x="708598" y="537690"/>
                  </a:lnTo>
                  <a:lnTo>
                    <a:pt x="694027" y="514707"/>
                  </a:lnTo>
                  <a:lnTo>
                    <a:pt x="683151" y="502713"/>
                  </a:lnTo>
                  <a:lnTo>
                    <a:pt x="677572" y="497641"/>
                  </a:lnTo>
                  <a:lnTo>
                    <a:pt x="671100" y="491746"/>
                  </a:lnTo>
                  <a:lnTo>
                    <a:pt x="662762" y="479463"/>
                  </a:lnTo>
                  <a:lnTo>
                    <a:pt x="665736" y="479354"/>
                  </a:lnTo>
                  <a:lnTo>
                    <a:pt x="674598" y="478938"/>
                  </a:lnTo>
                  <a:lnTo>
                    <a:pt x="681504" y="467504"/>
                  </a:lnTo>
                  <a:lnTo>
                    <a:pt x="684527" y="459985"/>
                  </a:lnTo>
                  <a:lnTo>
                    <a:pt x="685301" y="458055"/>
                  </a:lnTo>
                  <a:lnTo>
                    <a:pt x="688198" y="450833"/>
                  </a:lnTo>
                  <a:lnTo>
                    <a:pt x="692470" y="447723"/>
                  </a:lnTo>
                  <a:lnTo>
                    <a:pt x="697321" y="440556"/>
                  </a:lnTo>
                  <a:lnTo>
                    <a:pt x="694354" y="434962"/>
                  </a:lnTo>
                  <a:lnTo>
                    <a:pt x="688924" y="433936"/>
                  </a:lnTo>
                  <a:lnTo>
                    <a:pt x="680326" y="431452"/>
                  </a:lnTo>
                  <a:lnTo>
                    <a:pt x="679001" y="433381"/>
                  </a:lnTo>
                  <a:lnTo>
                    <a:pt x="676855" y="436504"/>
                  </a:lnTo>
                  <a:lnTo>
                    <a:pt x="673025" y="442334"/>
                  </a:lnTo>
                  <a:lnTo>
                    <a:pt x="673675" y="449008"/>
                  </a:lnTo>
                  <a:lnTo>
                    <a:pt x="670848" y="454056"/>
                  </a:lnTo>
                  <a:lnTo>
                    <a:pt x="668399" y="459528"/>
                  </a:lnTo>
                  <a:lnTo>
                    <a:pt x="667159" y="462296"/>
                  </a:lnTo>
                  <a:lnTo>
                    <a:pt x="667056" y="462525"/>
                  </a:lnTo>
                  <a:lnTo>
                    <a:pt x="665704" y="465539"/>
                  </a:lnTo>
                  <a:lnTo>
                    <a:pt x="662402" y="467773"/>
                  </a:lnTo>
                  <a:lnTo>
                    <a:pt x="660426" y="458652"/>
                  </a:lnTo>
                  <a:lnTo>
                    <a:pt x="658404" y="451363"/>
                  </a:lnTo>
                  <a:lnTo>
                    <a:pt x="651662" y="443658"/>
                  </a:lnTo>
                  <a:lnTo>
                    <a:pt x="643329" y="435826"/>
                  </a:lnTo>
                  <a:lnTo>
                    <a:pt x="642416" y="424064"/>
                  </a:lnTo>
                  <a:lnTo>
                    <a:pt x="642388" y="412160"/>
                  </a:lnTo>
                  <a:lnTo>
                    <a:pt x="637915" y="400966"/>
                  </a:lnTo>
                  <a:lnTo>
                    <a:pt x="635480" y="391295"/>
                  </a:lnTo>
                  <a:lnTo>
                    <a:pt x="635411" y="391023"/>
                  </a:lnTo>
                  <a:lnTo>
                    <a:pt x="646022" y="379457"/>
                  </a:lnTo>
                  <a:lnTo>
                    <a:pt x="648520" y="367510"/>
                  </a:lnTo>
                  <a:lnTo>
                    <a:pt x="650897" y="353511"/>
                  </a:lnTo>
                  <a:lnTo>
                    <a:pt x="651465" y="351542"/>
                  </a:lnTo>
                  <a:lnTo>
                    <a:pt x="653672" y="343882"/>
                  </a:lnTo>
                  <a:lnTo>
                    <a:pt x="653515" y="335224"/>
                  </a:lnTo>
                  <a:lnTo>
                    <a:pt x="650538" y="324487"/>
                  </a:lnTo>
                  <a:lnTo>
                    <a:pt x="649041" y="314392"/>
                  </a:lnTo>
                  <a:lnTo>
                    <a:pt x="649008" y="314169"/>
                  </a:lnTo>
                  <a:lnTo>
                    <a:pt x="643059" y="311374"/>
                  </a:lnTo>
                  <a:lnTo>
                    <a:pt x="641391" y="300194"/>
                  </a:lnTo>
                  <a:lnTo>
                    <a:pt x="638267" y="293458"/>
                  </a:lnTo>
                  <a:lnTo>
                    <a:pt x="642319" y="284909"/>
                  </a:lnTo>
                  <a:lnTo>
                    <a:pt x="637012" y="278764"/>
                  </a:lnTo>
                  <a:lnTo>
                    <a:pt x="632127" y="272625"/>
                  </a:lnTo>
                  <a:lnTo>
                    <a:pt x="631542" y="271889"/>
                  </a:lnTo>
                  <a:lnTo>
                    <a:pt x="630559" y="265179"/>
                  </a:lnTo>
                  <a:lnTo>
                    <a:pt x="621730" y="259979"/>
                  </a:lnTo>
                  <a:lnTo>
                    <a:pt x="624501" y="257346"/>
                  </a:lnTo>
                  <a:lnTo>
                    <a:pt x="620133" y="251634"/>
                  </a:lnTo>
                  <a:lnTo>
                    <a:pt x="607509" y="251879"/>
                  </a:lnTo>
                  <a:lnTo>
                    <a:pt x="598760" y="251768"/>
                  </a:lnTo>
                  <a:lnTo>
                    <a:pt x="597288" y="259555"/>
                  </a:lnTo>
                  <a:lnTo>
                    <a:pt x="592591" y="259413"/>
                  </a:lnTo>
                  <a:lnTo>
                    <a:pt x="588111" y="250513"/>
                  </a:lnTo>
                  <a:lnTo>
                    <a:pt x="587652" y="243231"/>
                  </a:lnTo>
                  <a:lnTo>
                    <a:pt x="583187" y="240831"/>
                  </a:lnTo>
                  <a:lnTo>
                    <a:pt x="575598" y="238975"/>
                  </a:lnTo>
                  <a:lnTo>
                    <a:pt x="575073" y="238847"/>
                  </a:lnTo>
                  <a:lnTo>
                    <a:pt x="573293" y="231267"/>
                  </a:lnTo>
                  <a:lnTo>
                    <a:pt x="569004" y="224690"/>
                  </a:lnTo>
                  <a:lnTo>
                    <a:pt x="563549" y="219848"/>
                  </a:lnTo>
                  <a:lnTo>
                    <a:pt x="556744" y="220083"/>
                  </a:lnTo>
                  <a:lnTo>
                    <a:pt x="554537" y="215925"/>
                  </a:lnTo>
                  <a:lnTo>
                    <a:pt x="541910" y="209780"/>
                  </a:lnTo>
                  <a:lnTo>
                    <a:pt x="540112" y="199613"/>
                  </a:lnTo>
                  <a:lnTo>
                    <a:pt x="537659" y="189771"/>
                  </a:lnTo>
                  <a:lnTo>
                    <a:pt x="537508" y="189165"/>
                  </a:lnTo>
                  <a:lnTo>
                    <a:pt x="528479" y="186331"/>
                  </a:lnTo>
                  <a:lnTo>
                    <a:pt x="521345" y="183743"/>
                  </a:lnTo>
                  <a:lnTo>
                    <a:pt x="514546" y="175386"/>
                  </a:lnTo>
                  <a:lnTo>
                    <a:pt x="508078" y="166213"/>
                  </a:lnTo>
                  <a:lnTo>
                    <a:pt x="500261" y="158359"/>
                  </a:lnTo>
                  <a:lnTo>
                    <a:pt x="485703" y="151827"/>
                  </a:lnTo>
                  <a:lnTo>
                    <a:pt x="467004" y="145286"/>
                  </a:lnTo>
                  <a:lnTo>
                    <a:pt x="458620" y="139123"/>
                  </a:lnTo>
                  <a:lnTo>
                    <a:pt x="457462" y="138271"/>
                  </a:lnTo>
                  <a:lnTo>
                    <a:pt x="449712" y="138507"/>
                  </a:lnTo>
                  <a:lnTo>
                    <a:pt x="448138" y="139036"/>
                  </a:lnTo>
                  <a:lnTo>
                    <a:pt x="442294" y="140994"/>
                  </a:lnTo>
                  <a:lnTo>
                    <a:pt x="435930" y="144299"/>
                  </a:lnTo>
                  <a:lnTo>
                    <a:pt x="432174" y="143099"/>
                  </a:lnTo>
                  <a:lnTo>
                    <a:pt x="422607" y="148259"/>
                  </a:lnTo>
                  <a:lnTo>
                    <a:pt x="414054" y="156301"/>
                  </a:lnTo>
                  <a:lnTo>
                    <a:pt x="417279" y="161505"/>
                  </a:lnTo>
                  <a:lnTo>
                    <a:pt x="417905" y="162513"/>
                  </a:lnTo>
                  <a:lnTo>
                    <a:pt x="419525" y="167853"/>
                  </a:lnTo>
                  <a:lnTo>
                    <a:pt x="418107" y="171900"/>
                  </a:lnTo>
                  <a:lnTo>
                    <a:pt x="408781" y="172156"/>
                  </a:lnTo>
                  <a:lnTo>
                    <a:pt x="402676" y="169804"/>
                  </a:lnTo>
                  <a:lnTo>
                    <a:pt x="394843" y="172832"/>
                  </a:lnTo>
                  <a:lnTo>
                    <a:pt x="390099" y="176610"/>
                  </a:lnTo>
                  <a:lnTo>
                    <a:pt x="392967" y="187432"/>
                  </a:lnTo>
                  <a:lnTo>
                    <a:pt x="388561" y="191439"/>
                  </a:lnTo>
                  <a:lnTo>
                    <a:pt x="378006" y="196011"/>
                  </a:lnTo>
                  <a:lnTo>
                    <a:pt x="368777" y="207296"/>
                  </a:lnTo>
                  <a:lnTo>
                    <a:pt x="357044" y="213919"/>
                  </a:lnTo>
                  <a:lnTo>
                    <a:pt x="337340" y="226100"/>
                  </a:lnTo>
                  <a:lnTo>
                    <a:pt x="322528" y="219775"/>
                  </a:lnTo>
                  <a:lnTo>
                    <a:pt x="314368" y="217322"/>
                  </a:lnTo>
                  <a:lnTo>
                    <a:pt x="309230" y="215774"/>
                  </a:lnTo>
                  <a:lnTo>
                    <a:pt x="298076" y="220124"/>
                  </a:lnTo>
                  <a:lnTo>
                    <a:pt x="290286" y="206777"/>
                  </a:lnTo>
                  <a:lnTo>
                    <a:pt x="287259" y="195068"/>
                  </a:lnTo>
                  <a:lnTo>
                    <a:pt x="289943" y="183512"/>
                  </a:lnTo>
                  <a:lnTo>
                    <a:pt x="289347" y="183132"/>
                  </a:lnTo>
                  <a:lnTo>
                    <a:pt x="284396" y="179974"/>
                  </a:lnTo>
                  <a:lnTo>
                    <a:pt x="276591" y="179214"/>
                  </a:lnTo>
                  <a:lnTo>
                    <a:pt x="265189" y="171102"/>
                  </a:lnTo>
                  <a:lnTo>
                    <a:pt x="261113" y="167253"/>
                  </a:lnTo>
                  <a:lnTo>
                    <a:pt x="248699" y="162782"/>
                  </a:lnTo>
                  <a:lnTo>
                    <a:pt x="233358" y="152738"/>
                  </a:lnTo>
                  <a:lnTo>
                    <a:pt x="209257" y="142300"/>
                  </a:lnTo>
                  <a:lnTo>
                    <a:pt x="208736" y="142073"/>
                  </a:lnTo>
                  <a:lnTo>
                    <a:pt x="197176" y="138576"/>
                  </a:lnTo>
                  <a:lnTo>
                    <a:pt x="185739" y="135874"/>
                  </a:lnTo>
                  <a:lnTo>
                    <a:pt x="180285" y="134580"/>
                  </a:lnTo>
                  <a:lnTo>
                    <a:pt x="158307" y="131955"/>
                  </a:lnTo>
                  <a:lnTo>
                    <a:pt x="156460" y="131733"/>
                  </a:lnTo>
                  <a:lnTo>
                    <a:pt x="129092" y="132179"/>
                  </a:lnTo>
                  <a:lnTo>
                    <a:pt x="108780" y="135856"/>
                  </a:lnTo>
                  <a:lnTo>
                    <a:pt x="102552" y="136975"/>
                  </a:lnTo>
                  <a:lnTo>
                    <a:pt x="94324" y="139479"/>
                  </a:lnTo>
                  <a:lnTo>
                    <a:pt x="65788" y="148109"/>
                  </a:lnTo>
                  <a:lnTo>
                    <a:pt x="56853" y="150091"/>
                  </a:lnTo>
                  <a:lnTo>
                    <a:pt x="52113" y="151139"/>
                  </a:lnTo>
                  <a:lnTo>
                    <a:pt x="45720" y="151391"/>
                  </a:lnTo>
                  <a:lnTo>
                    <a:pt x="33636" y="155461"/>
                  </a:lnTo>
                  <a:lnTo>
                    <a:pt x="21724" y="158929"/>
                  </a:lnTo>
                  <a:lnTo>
                    <a:pt x="29041" y="149134"/>
                  </a:lnTo>
                  <a:lnTo>
                    <a:pt x="30802" y="140491"/>
                  </a:lnTo>
                  <a:lnTo>
                    <a:pt x="38384" y="135001"/>
                  </a:lnTo>
                  <a:lnTo>
                    <a:pt x="32207" y="132597"/>
                  </a:lnTo>
                  <a:lnTo>
                    <a:pt x="27871" y="125782"/>
                  </a:lnTo>
                  <a:lnTo>
                    <a:pt x="28950" y="119543"/>
                  </a:lnTo>
                  <a:lnTo>
                    <a:pt x="31965" y="111495"/>
                  </a:lnTo>
                  <a:lnTo>
                    <a:pt x="31405" y="103959"/>
                  </a:lnTo>
                  <a:lnTo>
                    <a:pt x="25787" y="99374"/>
                  </a:lnTo>
                  <a:lnTo>
                    <a:pt x="15239" y="93768"/>
                  </a:lnTo>
                  <a:lnTo>
                    <a:pt x="12584" y="89811"/>
                  </a:lnTo>
                  <a:lnTo>
                    <a:pt x="0" y="767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22626" y="2774628"/>
              <a:ext cx="453284" cy="803533"/>
            </a:xfrm>
            <a:custGeom>
              <a:avLst/>
              <a:pathLst>
                <a:path w="453284" h="803533">
                  <a:moveTo>
                    <a:pt x="415" y="355861"/>
                  </a:moveTo>
                  <a:lnTo>
                    <a:pt x="1093" y="348819"/>
                  </a:lnTo>
                  <a:lnTo>
                    <a:pt x="1389" y="345741"/>
                  </a:lnTo>
                  <a:lnTo>
                    <a:pt x="3547" y="338060"/>
                  </a:lnTo>
                  <a:lnTo>
                    <a:pt x="8600" y="329753"/>
                  </a:lnTo>
                  <a:lnTo>
                    <a:pt x="13487" y="326507"/>
                  </a:lnTo>
                  <a:lnTo>
                    <a:pt x="12360" y="318910"/>
                  </a:lnTo>
                  <a:lnTo>
                    <a:pt x="13251" y="310439"/>
                  </a:lnTo>
                  <a:lnTo>
                    <a:pt x="10209" y="307113"/>
                  </a:lnTo>
                  <a:lnTo>
                    <a:pt x="12056" y="300087"/>
                  </a:lnTo>
                  <a:lnTo>
                    <a:pt x="15564" y="295455"/>
                  </a:lnTo>
                  <a:lnTo>
                    <a:pt x="25295" y="291378"/>
                  </a:lnTo>
                  <a:lnTo>
                    <a:pt x="31867" y="291205"/>
                  </a:lnTo>
                  <a:lnTo>
                    <a:pt x="32025" y="291079"/>
                  </a:lnTo>
                  <a:lnTo>
                    <a:pt x="38738" y="285732"/>
                  </a:lnTo>
                  <a:lnTo>
                    <a:pt x="38820" y="281864"/>
                  </a:lnTo>
                  <a:lnTo>
                    <a:pt x="38898" y="278160"/>
                  </a:lnTo>
                  <a:lnTo>
                    <a:pt x="41081" y="270173"/>
                  </a:lnTo>
                  <a:lnTo>
                    <a:pt x="40634" y="264224"/>
                  </a:lnTo>
                  <a:lnTo>
                    <a:pt x="45477" y="257148"/>
                  </a:lnTo>
                  <a:lnTo>
                    <a:pt x="51506" y="250510"/>
                  </a:lnTo>
                  <a:lnTo>
                    <a:pt x="54754" y="244289"/>
                  </a:lnTo>
                  <a:lnTo>
                    <a:pt x="54996" y="234859"/>
                  </a:lnTo>
                  <a:lnTo>
                    <a:pt x="53904" y="227615"/>
                  </a:lnTo>
                  <a:lnTo>
                    <a:pt x="53842" y="227205"/>
                  </a:lnTo>
                  <a:lnTo>
                    <a:pt x="53015" y="221713"/>
                  </a:lnTo>
                  <a:lnTo>
                    <a:pt x="48270" y="214534"/>
                  </a:lnTo>
                  <a:lnTo>
                    <a:pt x="43574" y="214265"/>
                  </a:lnTo>
                  <a:lnTo>
                    <a:pt x="38943" y="207536"/>
                  </a:lnTo>
                  <a:lnTo>
                    <a:pt x="35177" y="202593"/>
                  </a:lnTo>
                  <a:lnTo>
                    <a:pt x="38834" y="190241"/>
                  </a:lnTo>
                  <a:lnTo>
                    <a:pt x="39065" y="189460"/>
                  </a:lnTo>
                  <a:lnTo>
                    <a:pt x="39538" y="185185"/>
                  </a:lnTo>
                  <a:lnTo>
                    <a:pt x="43105" y="177135"/>
                  </a:lnTo>
                  <a:lnTo>
                    <a:pt x="49573" y="175864"/>
                  </a:lnTo>
                  <a:lnTo>
                    <a:pt x="54141" y="176658"/>
                  </a:lnTo>
                  <a:lnTo>
                    <a:pt x="60028" y="172683"/>
                  </a:lnTo>
                  <a:lnTo>
                    <a:pt x="68624" y="171540"/>
                  </a:lnTo>
                  <a:lnTo>
                    <a:pt x="77680" y="170771"/>
                  </a:lnTo>
                  <a:lnTo>
                    <a:pt x="86238" y="165919"/>
                  </a:lnTo>
                  <a:lnTo>
                    <a:pt x="91029" y="161129"/>
                  </a:lnTo>
                  <a:lnTo>
                    <a:pt x="97177" y="160313"/>
                  </a:lnTo>
                  <a:lnTo>
                    <a:pt x="102648" y="159419"/>
                  </a:lnTo>
                  <a:lnTo>
                    <a:pt x="107168" y="153467"/>
                  </a:lnTo>
                  <a:lnTo>
                    <a:pt x="112526" y="150741"/>
                  </a:lnTo>
                  <a:lnTo>
                    <a:pt x="114979" y="147852"/>
                  </a:lnTo>
                  <a:lnTo>
                    <a:pt x="114711" y="138358"/>
                  </a:lnTo>
                  <a:lnTo>
                    <a:pt x="116792" y="133861"/>
                  </a:lnTo>
                  <a:lnTo>
                    <a:pt x="116802" y="128997"/>
                  </a:lnTo>
                  <a:lnTo>
                    <a:pt x="116806" y="127022"/>
                  </a:lnTo>
                  <a:lnTo>
                    <a:pt x="123065" y="121221"/>
                  </a:lnTo>
                  <a:lnTo>
                    <a:pt x="123703" y="120754"/>
                  </a:lnTo>
                  <a:lnTo>
                    <a:pt x="129991" y="116156"/>
                  </a:lnTo>
                  <a:lnTo>
                    <a:pt x="129622" y="111464"/>
                  </a:lnTo>
                  <a:lnTo>
                    <a:pt x="131007" y="105733"/>
                  </a:lnTo>
                  <a:lnTo>
                    <a:pt x="131332" y="99066"/>
                  </a:lnTo>
                  <a:lnTo>
                    <a:pt x="131390" y="97859"/>
                  </a:lnTo>
                  <a:lnTo>
                    <a:pt x="132600" y="89442"/>
                  </a:lnTo>
                  <a:lnTo>
                    <a:pt x="130257" y="84236"/>
                  </a:lnTo>
                  <a:lnTo>
                    <a:pt x="129794" y="83208"/>
                  </a:lnTo>
                  <a:lnTo>
                    <a:pt x="129453" y="73713"/>
                  </a:lnTo>
                  <a:lnTo>
                    <a:pt x="124195" y="67870"/>
                  </a:lnTo>
                  <a:lnTo>
                    <a:pt x="117471" y="64616"/>
                  </a:lnTo>
                  <a:lnTo>
                    <a:pt x="112448" y="62146"/>
                  </a:lnTo>
                  <a:lnTo>
                    <a:pt x="109938" y="60911"/>
                  </a:lnTo>
                  <a:lnTo>
                    <a:pt x="103047" y="56132"/>
                  </a:lnTo>
                  <a:lnTo>
                    <a:pt x="99533" y="50724"/>
                  </a:lnTo>
                  <a:lnTo>
                    <a:pt x="100630" y="44645"/>
                  </a:lnTo>
                  <a:lnTo>
                    <a:pt x="97245" y="39494"/>
                  </a:lnTo>
                  <a:lnTo>
                    <a:pt x="93041" y="36198"/>
                  </a:lnTo>
                  <a:lnTo>
                    <a:pt x="89375" y="33322"/>
                  </a:lnTo>
                  <a:lnTo>
                    <a:pt x="84064" y="28478"/>
                  </a:lnTo>
                  <a:lnTo>
                    <a:pt x="81348" y="27371"/>
                  </a:lnTo>
                  <a:lnTo>
                    <a:pt x="75234" y="24199"/>
                  </a:lnTo>
                  <a:lnTo>
                    <a:pt x="75345" y="18920"/>
                  </a:lnTo>
                  <a:lnTo>
                    <a:pt x="96961" y="17869"/>
                  </a:lnTo>
                  <a:lnTo>
                    <a:pt x="98077" y="17800"/>
                  </a:lnTo>
                  <a:lnTo>
                    <a:pt x="119395" y="16440"/>
                  </a:lnTo>
                  <a:lnTo>
                    <a:pt x="150549" y="14781"/>
                  </a:lnTo>
                  <a:lnTo>
                    <a:pt x="159882" y="14305"/>
                  </a:lnTo>
                  <a:lnTo>
                    <a:pt x="196042" y="12381"/>
                  </a:lnTo>
                  <a:lnTo>
                    <a:pt x="205682" y="11870"/>
                  </a:lnTo>
                  <a:lnTo>
                    <a:pt x="209422" y="11669"/>
                  </a:lnTo>
                  <a:lnTo>
                    <a:pt x="240750" y="9932"/>
                  </a:lnTo>
                  <a:lnTo>
                    <a:pt x="243327" y="9785"/>
                  </a:lnTo>
                  <a:lnTo>
                    <a:pt x="254086" y="9108"/>
                  </a:lnTo>
                  <a:lnTo>
                    <a:pt x="271275" y="8001"/>
                  </a:lnTo>
                  <a:lnTo>
                    <a:pt x="278538" y="7525"/>
                  </a:lnTo>
                  <a:lnTo>
                    <a:pt x="299540" y="5701"/>
                  </a:lnTo>
                  <a:lnTo>
                    <a:pt x="303237" y="5390"/>
                  </a:lnTo>
                  <a:lnTo>
                    <a:pt x="320728" y="3899"/>
                  </a:lnTo>
                  <a:lnTo>
                    <a:pt x="329925" y="3103"/>
                  </a:lnTo>
                  <a:lnTo>
                    <a:pt x="331763" y="2977"/>
                  </a:lnTo>
                  <a:lnTo>
                    <a:pt x="373608" y="0"/>
                  </a:lnTo>
                  <a:lnTo>
                    <a:pt x="374189" y="10249"/>
                  </a:lnTo>
                  <a:lnTo>
                    <a:pt x="373085" y="18873"/>
                  </a:lnTo>
                  <a:lnTo>
                    <a:pt x="372367" y="27613"/>
                  </a:lnTo>
                  <a:lnTo>
                    <a:pt x="372559" y="28138"/>
                  </a:lnTo>
                  <a:lnTo>
                    <a:pt x="377092" y="40489"/>
                  </a:lnTo>
                  <a:lnTo>
                    <a:pt x="377173" y="40708"/>
                  </a:lnTo>
                  <a:lnTo>
                    <a:pt x="382162" y="48335"/>
                  </a:lnTo>
                  <a:lnTo>
                    <a:pt x="384349" y="51656"/>
                  </a:lnTo>
                  <a:lnTo>
                    <a:pt x="390252" y="57627"/>
                  </a:lnTo>
                  <a:lnTo>
                    <a:pt x="390413" y="57790"/>
                  </a:lnTo>
                  <a:lnTo>
                    <a:pt x="391219" y="58604"/>
                  </a:lnTo>
                  <a:lnTo>
                    <a:pt x="393216" y="65163"/>
                  </a:lnTo>
                  <a:lnTo>
                    <a:pt x="396978" y="75582"/>
                  </a:lnTo>
                  <a:lnTo>
                    <a:pt x="399538" y="82664"/>
                  </a:lnTo>
                  <a:lnTo>
                    <a:pt x="400384" y="83555"/>
                  </a:lnTo>
                  <a:lnTo>
                    <a:pt x="400918" y="84117"/>
                  </a:lnTo>
                  <a:lnTo>
                    <a:pt x="400897" y="85399"/>
                  </a:lnTo>
                  <a:lnTo>
                    <a:pt x="400780" y="87369"/>
                  </a:lnTo>
                  <a:lnTo>
                    <a:pt x="401520" y="89924"/>
                  </a:lnTo>
                  <a:lnTo>
                    <a:pt x="401829" y="90992"/>
                  </a:lnTo>
                  <a:lnTo>
                    <a:pt x="404032" y="94887"/>
                  </a:lnTo>
                  <a:lnTo>
                    <a:pt x="408001" y="101896"/>
                  </a:lnTo>
                  <a:lnTo>
                    <a:pt x="411394" y="104168"/>
                  </a:lnTo>
                  <a:lnTo>
                    <a:pt x="412111" y="106593"/>
                  </a:lnTo>
                  <a:lnTo>
                    <a:pt x="412404" y="107584"/>
                  </a:lnTo>
                  <a:lnTo>
                    <a:pt x="412615" y="109829"/>
                  </a:lnTo>
                  <a:lnTo>
                    <a:pt x="414811" y="135465"/>
                  </a:lnTo>
                  <a:lnTo>
                    <a:pt x="415525" y="144002"/>
                  </a:lnTo>
                  <a:lnTo>
                    <a:pt x="417590" y="168734"/>
                  </a:lnTo>
                  <a:lnTo>
                    <a:pt x="419296" y="187675"/>
                  </a:lnTo>
                  <a:lnTo>
                    <a:pt x="421123" y="207953"/>
                  </a:lnTo>
                  <a:lnTo>
                    <a:pt x="421315" y="210034"/>
                  </a:lnTo>
                  <a:lnTo>
                    <a:pt x="422836" y="226506"/>
                  </a:lnTo>
                  <a:lnTo>
                    <a:pt x="424860" y="249296"/>
                  </a:lnTo>
                  <a:lnTo>
                    <a:pt x="427431" y="278232"/>
                  </a:lnTo>
                  <a:lnTo>
                    <a:pt x="427935" y="284584"/>
                  </a:lnTo>
                  <a:lnTo>
                    <a:pt x="428099" y="286645"/>
                  </a:lnTo>
                  <a:lnTo>
                    <a:pt x="430680" y="319167"/>
                  </a:lnTo>
                  <a:lnTo>
                    <a:pt x="431893" y="333921"/>
                  </a:lnTo>
                  <a:lnTo>
                    <a:pt x="432947" y="346749"/>
                  </a:lnTo>
                  <a:lnTo>
                    <a:pt x="433505" y="353536"/>
                  </a:lnTo>
                  <a:lnTo>
                    <a:pt x="435140" y="372012"/>
                  </a:lnTo>
                  <a:lnTo>
                    <a:pt x="437913" y="403356"/>
                  </a:lnTo>
                  <a:lnTo>
                    <a:pt x="438686" y="411624"/>
                  </a:lnTo>
                  <a:lnTo>
                    <a:pt x="440436" y="430325"/>
                  </a:lnTo>
                  <a:lnTo>
                    <a:pt x="440540" y="431436"/>
                  </a:lnTo>
                  <a:lnTo>
                    <a:pt x="442097" y="448894"/>
                  </a:lnTo>
                  <a:lnTo>
                    <a:pt x="437082" y="450434"/>
                  </a:lnTo>
                  <a:lnTo>
                    <a:pt x="435015" y="454592"/>
                  </a:lnTo>
                  <a:lnTo>
                    <a:pt x="436316" y="462229"/>
                  </a:lnTo>
                  <a:lnTo>
                    <a:pt x="436606" y="463931"/>
                  </a:lnTo>
                  <a:lnTo>
                    <a:pt x="438875" y="468992"/>
                  </a:lnTo>
                  <a:lnTo>
                    <a:pt x="432482" y="475989"/>
                  </a:lnTo>
                  <a:lnTo>
                    <a:pt x="432822" y="477250"/>
                  </a:lnTo>
                  <a:lnTo>
                    <a:pt x="434959" y="485173"/>
                  </a:lnTo>
                  <a:lnTo>
                    <a:pt x="441328" y="491058"/>
                  </a:lnTo>
                  <a:lnTo>
                    <a:pt x="441321" y="499124"/>
                  </a:lnTo>
                  <a:lnTo>
                    <a:pt x="447161" y="502903"/>
                  </a:lnTo>
                  <a:lnTo>
                    <a:pt x="448190" y="512117"/>
                  </a:lnTo>
                  <a:lnTo>
                    <a:pt x="448095" y="512378"/>
                  </a:lnTo>
                  <a:lnTo>
                    <a:pt x="446428" y="516920"/>
                  </a:lnTo>
                  <a:lnTo>
                    <a:pt x="448060" y="520124"/>
                  </a:lnTo>
                  <a:lnTo>
                    <a:pt x="449890" y="523715"/>
                  </a:lnTo>
                  <a:lnTo>
                    <a:pt x="453284" y="533378"/>
                  </a:lnTo>
                  <a:lnTo>
                    <a:pt x="449169" y="545359"/>
                  </a:lnTo>
                  <a:lnTo>
                    <a:pt x="441411" y="551571"/>
                  </a:lnTo>
                  <a:lnTo>
                    <a:pt x="440108" y="559070"/>
                  </a:lnTo>
                  <a:lnTo>
                    <a:pt x="439212" y="562319"/>
                  </a:lnTo>
                  <a:lnTo>
                    <a:pt x="438165" y="566110"/>
                  </a:lnTo>
                  <a:lnTo>
                    <a:pt x="439261" y="570240"/>
                  </a:lnTo>
                  <a:lnTo>
                    <a:pt x="433030" y="575426"/>
                  </a:lnTo>
                  <a:lnTo>
                    <a:pt x="430594" y="582056"/>
                  </a:lnTo>
                  <a:lnTo>
                    <a:pt x="429687" y="584558"/>
                  </a:lnTo>
                  <a:lnTo>
                    <a:pt x="427081" y="591737"/>
                  </a:lnTo>
                  <a:lnTo>
                    <a:pt x="422099" y="601379"/>
                  </a:lnTo>
                  <a:lnTo>
                    <a:pt x="414067" y="607667"/>
                  </a:lnTo>
                  <a:lnTo>
                    <a:pt x="407730" y="612723"/>
                  </a:lnTo>
                  <a:lnTo>
                    <a:pt x="407679" y="613758"/>
                  </a:lnTo>
                  <a:lnTo>
                    <a:pt x="407449" y="618474"/>
                  </a:lnTo>
                  <a:lnTo>
                    <a:pt x="413391" y="624615"/>
                  </a:lnTo>
                  <a:lnTo>
                    <a:pt x="410155" y="632404"/>
                  </a:lnTo>
                  <a:lnTo>
                    <a:pt x="407736" y="639048"/>
                  </a:lnTo>
                  <a:lnTo>
                    <a:pt x="403341" y="643020"/>
                  </a:lnTo>
                  <a:lnTo>
                    <a:pt x="405804" y="652824"/>
                  </a:lnTo>
                  <a:lnTo>
                    <a:pt x="403905" y="663092"/>
                  </a:lnTo>
                  <a:lnTo>
                    <a:pt x="402128" y="666872"/>
                  </a:lnTo>
                  <a:lnTo>
                    <a:pt x="401374" y="668475"/>
                  </a:lnTo>
                  <a:lnTo>
                    <a:pt x="406458" y="676277"/>
                  </a:lnTo>
                  <a:lnTo>
                    <a:pt x="403609" y="684713"/>
                  </a:lnTo>
                  <a:lnTo>
                    <a:pt x="396005" y="691929"/>
                  </a:lnTo>
                  <a:lnTo>
                    <a:pt x="393408" y="698342"/>
                  </a:lnTo>
                  <a:lnTo>
                    <a:pt x="397449" y="709452"/>
                  </a:lnTo>
                  <a:lnTo>
                    <a:pt x="397567" y="709777"/>
                  </a:lnTo>
                  <a:lnTo>
                    <a:pt x="404762" y="715568"/>
                  </a:lnTo>
                  <a:lnTo>
                    <a:pt x="405732" y="719062"/>
                  </a:lnTo>
                  <a:lnTo>
                    <a:pt x="406372" y="721367"/>
                  </a:lnTo>
                  <a:lnTo>
                    <a:pt x="395973" y="725259"/>
                  </a:lnTo>
                  <a:lnTo>
                    <a:pt x="382134" y="728470"/>
                  </a:lnTo>
                  <a:lnTo>
                    <a:pt x="374051" y="736032"/>
                  </a:lnTo>
                  <a:lnTo>
                    <a:pt x="367375" y="734192"/>
                  </a:lnTo>
                  <a:lnTo>
                    <a:pt x="367090" y="734114"/>
                  </a:lnTo>
                  <a:lnTo>
                    <a:pt x="362018" y="737621"/>
                  </a:lnTo>
                  <a:lnTo>
                    <a:pt x="360339" y="746575"/>
                  </a:lnTo>
                  <a:lnTo>
                    <a:pt x="357770" y="753818"/>
                  </a:lnTo>
                  <a:lnTo>
                    <a:pt x="363414" y="763616"/>
                  </a:lnTo>
                  <a:lnTo>
                    <a:pt x="369520" y="773296"/>
                  </a:lnTo>
                  <a:lnTo>
                    <a:pt x="367869" y="780852"/>
                  </a:lnTo>
                  <a:lnTo>
                    <a:pt x="364654" y="785503"/>
                  </a:lnTo>
                  <a:lnTo>
                    <a:pt x="363788" y="785592"/>
                  </a:lnTo>
                  <a:lnTo>
                    <a:pt x="363035" y="785670"/>
                  </a:lnTo>
                  <a:lnTo>
                    <a:pt x="358398" y="786147"/>
                  </a:lnTo>
                  <a:lnTo>
                    <a:pt x="354876" y="783990"/>
                  </a:lnTo>
                  <a:lnTo>
                    <a:pt x="348860" y="780303"/>
                  </a:lnTo>
                  <a:lnTo>
                    <a:pt x="339219" y="776939"/>
                  </a:lnTo>
                  <a:lnTo>
                    <a:pt x="332397" y="775503"/>
                  </a:lnTo>
                  <a:lnTo>
                    <a:pt x="322684" y="770195"/>
                  </a:lnTo>
                  <a:lnTo>
                    <a:pt x="311884" y="766685"/>
                  </a:lnTo>
                  <a:lnTo>
                    <a:pt x="311436" y="766539"/>
                  </a:lnTo>
                  <a:lnTo>
                    <a:pt x="311238" y="766566"/>
                  </a:lnTo>
                  <a:lnTo>
                    <a:pt x="303659" y="767578"/>
                  </a:lnTo>
                  <a:lnTo>
                    <a:pt x="297595" y="773178"/>
                  </a:lnTo>
                  <a:lnTo>
                    <a:pt x="293464" y="780393"/>
                  </a:lnTo>
                  <a:lnTo>
                    <a:pt x="286356" y="790561"/>
                  </a:lnTo>
                  <a:lnTo>
                    <a:pt x="286543" y="790852"/>
                  </a:lnTo>
                  <a:lnTo>
                    <a:pt x="291374" y="798342"/>
                  </a:lnTo>
                  <a:lnTo>
                    <a:pt x="291293" y="803533"/>
                  </a:lnTo>
                  <a:lnTo>
                    <a:pt x="284179" y="802930"/>
                  </a:lnTo>
                  <a:lnTo>
                    <a:pt x="276832" y="799734"/>
                  </a:lnTo>
                  <a:lnTo>
                    <a:pt x="270976" y="798204"/>
                  </a:lnTo>
                  <a:lnTo>
                    <a:pt x="265031" y="796646"/>
                  </a:lnTo>
                  <a:lnTo>
                    <a:pt x="261626" y="788113"/>
                  </a:lnTo>
                  <a:lnTo>
                    <a:pt x="252651" y="776465"/>
                  </a:lnTo>
                  <a:lnTo>
                    <a:pt x="250376" y="767189"/>
                  </a:lnTo>
                  <a:lnTo>
                    <a:pt x="248906" y="766192"/>
                  </a:lnTo>
                  <a:lnTo>
                    <a:pt x="244847" y="763438"/>
                  </a:lnTo>
                  <a:lnTo>
                    <a:pt x="246892" y="757098"/>
                  </a:lnTo>
                  <a:lnTo>
                    <a:pt x="249132" y="755541"/>
                  </a:lnTo>
                  <a:lnTo>
                    <a:pt x="254129" y="752064"/>
                  </a:lnTo>
                  <a:lnTo>
                    <a:pt x="253870" y="744662"/>
                  </a:lnTo>
                  <a:lnTo>
                    <a:pt x="248189" y="736522"/>
                  </a:lnTo>
                  <a:lnTo>
                    <a:pt x="242930" y="727723"/>
                  </a:lnTo>
                  <a:lnTo>
                    <a:pt x="243836" y="723455"/>
                  </a:lnTo>
                  <a:lnTo>
                    <a:pt x="244182" y="721828"/>
                  </a:lnTo>
                  <a:lnTo>
                    <a:pt x="244497" y="720341"/>
                  </a:lnTo>
                  <a:lnTo>
                    <a:pt x="242648" y="713970"/>
                  </a:lnTo>
                  <a:lnTo>
                    <a:pt x="240219" y="703807"/>
                  </a:lnTo>
                  <a:lnTo>
                    <a:pt x="232177" y="700430"/>
                  </a:lnTo>
                  <a:lnTo>
                    <a:pt x="223231" y="695842"/>
                  </a:lnTo>
                  <a:lnTo>
                    <a:pt x="220720" y="690667"/>
                  </a:lnTo>
                  <a:lnTo>
                    <a:pt x="219504" y="688158"/>
                  </a:lnTo>
                  <a:lnTo>
                    <a:pt x="209545" y="682922"/>
                  </a:lnTo>
                  <a:lnTo>
                    <a:pt x="201363" y="676386"/>
                  </a:lnTo>
                  <a:lnTo>
                    <a:pt x="193599" y="681702"/>
                  </a:lnTo>
                  <a:lnTo>
                    <a:pt x="192402" y="680416"/>
                  </a:lnTo>
                  <a:lnTo>
                    <a:pt x="187442" y="675076"/>
                  </a:lnTo>
                  <a:lnTo>
                    <a:pt x="189167" y="668109"/>
                  </a:lnTo>
                  <a:lnTo>
                    <a:pt x="183160" y="667980"/>
                  </a:lnTo>
                  <a:lnTo>
                    <a:pt x="174636" y="661973"/>
                  </a:lnTo>
                  <a:lnTo>
                    <a:pt x="169290" y="657225"/>
                  </a:lnTo>
                  <a:lnTo>
                    <a:pt x="160267" y="652460"/>
                  </a:lnTo>
                  <a:lnTo>
                    <a:pt x="158552" y="651553"/>
                  </a:lnTo>
                  <a:lnTo>
                    <a:pt x="154461" y="646972"/>
                  </a:lnTo>
                  <a:lnTo>
                    <a:pt x="146231" y="639688"/>
                  </a:lnTo>
                  <a:lnTo>
                    <a:pt x="141127" y="632076"/>
                  </a:lnTo>
                  <a:lnTo>
                    <a:pt x="139427" y="619602"/>
                  </a:lnTo>
                  <a:lnTo>
                    <a:pt x="141496" y="611636"/>
                  </a:lnTo>
                  <a:lnTo>
                    <a:pt x="142471" y="610207"/>
                  </a:lnTo>
                  <a:lnTo>
                    <a:pt x="147744" y="602467"/>
                  </a:lnTo>
                  <a:lnTo>
                    <a:pt x="149188" y="594054"/>
                  </a:lnTo>
                  <a:lnTo>
                    <a:pt x="150129" y="590787"/>
                  </a:lnTo>
                  <a:lnTo>
                    <a:pt x="150663" y="588932"/>
                  </a:lnTo>
                  <a:lnTo>
                    <a:pt x="151250" y="586890"/>
                  </a:lnTo>
                  <a:lnTo>
                    <a:pt x="157805" y="576834"/>
                  </a:lnTo>
                  <a:lnTo>
                    <a:pt x="157729" y="569833"/>
                  </a:lnTo>
                  <a:lnTo>
                    <a:pt x="155950" y="565961"/>
                  </a:lnTo>
                  <a:lnTo>
                    <a:pt x="153984" y="560515"/>
                  </a:lnTo>
                  <a:lnTo>
                    <a:pt x="158386" y="553509"/>
                  </a:lnTo>
                  <a:lnTo>
                    <a:pt x="163476" y="548410"/>
                  </a:lnTo>
                  <a:lnTo>
                    <a:pt x="163571" y="542107"/>
                  </a:lnTo>
                  <a:lnTo>
                    <a:pt x="154606" y="536737"/>
                  </a:lnTo>
                  <a:lnTo>
                    <a:pt x="150106" y="534036"/>
                  </a:lnTo>
                  <a:lnTo>
                    <a:pt x="144939" y="533126"/>
                  </a:lnTo>
                  <a:lnTo>
                    <a:pt x="142449" y="532686"/>
                  </a:lnTo>
                  <a:lnTo>
                    <a:pt x="131420" y="528047"/>
                  </a:lnTo>
                  <a:lnTo>
                    <a:pt x="125323" y="528209"/>
                  </a:lnTo>
                  <a:lnTo>
                    <a:pt x="123465" y="528257"/>
                  </a:lnTo>
                  <a:lnTo>
                    <a:pt x="120327" y="535869"/>
                  </a:lnTo>
                  <a:lnTo>
                    <a:pt x="114518" y="541930"/>
                  </a:lnTo>
                  <a:lnTo>
                    <a:pt x="110102" y="541566"/>
                  </a:lnTo>
                  <a:lnTo>
                    <a:pt x="102897" y="535439"/>
                  </a:lnTo>
                  <a:lnTo>
                    <a:pt x="102302" y="533386"/>
                  </a:lnTo>
                  <a:lnTo>
                    <a:pt x="100268" y="526363"/>
                  </a:lnTo>
                  <a:lnTo>
                    <a:pt x="95600" y="516525"/>
                  </a:lnTo>
                  <a:lnTo>
                    <a:pt x="98810" y="509609"/>
                  </a:lnTo>
                  <a:lnTo>
                    <a:pt x="95453" y="502533"/>
                  </a:lnTo>
                  <a:lnTo>
                    <a:pt x="93174" y="492076"/>
                  </a:lnTo>
                  <a:lnTo>
                    <a:pt x="92186" y="487537"/>
                  </a:lnTo>
                  <a:lnTo>
                    <a:pt x="79419" y="476022"/>
                  </a:lnTo>
                  <a:lnTo>
                    <a:pt x="68516" y="468078"/>
                  </a:lnTo>
                  <a:lnTo>
                    <a:pt x="68272" y="467900"/>
                  </a:lnTo>
                  <a:lnTo>
                    <a:pt x="56851" y="461621"/>
                  </a:lnTo>
                  <a:lnTo>
                    <a:pt x="53650" y="455113"/>
                  </a:lnTo>
                  <a:lnTo>
                    <a:pt x="49379" y="448970"/>
                  </a:lnTo>
                  <a:lnTo>
                    <a:pt x="44074" y="448216"/>
                  </a:lnTo>
                  <a:lnTo>
                    <a:pt x="40894" y="441708"/>
                  </a:lnTo>
                  <a:lnTo>
                    <a:pt x="39903" y="440854"/>
                  </a:lnTo>
                  <a:lnTo>
                    <a:pt x="29215" y="431637"/>
                  </a:lnTo>
                  <a:lnTo>
                    <a:pt x="25831" y="428850"/>
                  </a:lnTo>
                  <a:lnTo>
                    <a:pt x="18756" y="423014"/>
                  </a:lnTo>
                  <a:lnTo>
                    <a:pt x="18889" y="418720"/>
                  </a:lnTo>
                  <a:lnTo>
                    <a:pt x="19019" y="414550"/>
                  </a:lnTo>
                  <a:lnTo>
                    <a:pt x="14825" y="409905"/>
                  </a:lnTo>
                  <a:lnTo>
                    <a:pt x="10489" y="406592"/>
                  </a:lnTo>
                  <a:lnTo>
                    <a:pt x="10832" y="397590"/>
                  </a:lnTo>
                  <a:lnTo>
                    <a:pt x="9712" y="392226"/>
                  </a:lnTo>
                  <a:lnTo>
                    <a:pt x="9677" y="392058"/>
                  </a:lnTo>
                  <a:lnTo>
                    <a:pt x="4063" y="381797"/>
                  </a:lnTo>
                  <a:lnTo>
                    <a:pt x="2181" y="373378"/>
                  </a:lnTo>
                  <a:lnTo>
                    <a:pt x="0" y="36017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707359" y="1680879"/>
              <a:ext cx="1160966" cy="736494"/>
            </a:xfrm>
            <a:custGeom>
              <a:avLst/>
              <a:pathLst>
                <a:path w="1160966" h="736494">
                  <a:moveTo>
                    <a:pt x="29695" y="0"/>
                  </a:moveTo>
                  <a:lnTo>
                    <a:pt x="80842" y="10830"/>
                  </a:lnTo>
                  <a:lnTo>
                    <a:pt x="108177" y="16687"/>
                  </a:lnTo>
                  <a:lnTo>
                    <a:pt x="153166" y="25592"/>
                  </a:lnTo>
                  <a:lnTo>
                    <a:pt x="157738" y="26483"/>
                  </a:lnTo>
                  <a:lnTo>
                    <a:pt x="186035" y="31975"/>
                  </a:lnTo>
                  <a:lnTo>
                    <a:pt x="204316" y="35778"/>
                  </a:lnTo>
                  <a:lnTo>
                    <a:pt x="214798" y="37852"/>
                  </a:lnTo>
                  <a:lnTo>
                    <a:pt x="229837" y="40805"/>
                  </a:lnTo>
                  <a:lnTo>
                    <a:pt x="249906" y="44785"/>
                  </a:lnTo>
                  <a:lnTo>
                    <a:pt x="279657" y="50203"/>
                  </a:lnTo>
                  <a:lnTo>
                    <a:pt x="304005" y="54685"/>
                  </a:lnTo>
                  <a:lnTo>
                    <a:pt x="390694" y="69973"/>
                  </a:lnTo>
                  <a:lnTo>
                    <a:pt x="395361" y="70772"/>
                  </a:lnTo>
                  <a:lnTo>
                    <a:pt x="422579" y="75520"/>
                  </a:lnTo>
                  <a:lnTo>
                    <a:pt x="455790" y="81207"/>
                  </a:lnTo>
                  <a:lnTo>
                    <a:pt x="477536" y="84720"/>
                  </a:lnTo>
                  <a:lnTo>
                    <a:pt x="502587" y="88701"/>
                  </a:lnTo>
                  <a:lnTo>
                    <a:pt x="527173" y="92513"/>
                  </a:lnTo>
                  <a:lnTo>
                    <a:pt x="547110" y="95553"/>
                  </a:lnTo>
                  <a:lnTo>
                    <a:pt x="555938" y="96795"/>
                  </a:lnTo>
                  <a:lnTo>
                    <a:pt x="581075" y="100597"/>
                  </a:lnTo>
                  <a:lnTo>
                    <a:pt x="644405" y="109715"/>
                  </a:lnTo>
                  <a:lnTo>
                    <a:pt x="645461" y="109869"/>
                  </a:lnTo>
                  <a:lnTo>
                    <a:pt x="668005" y="113120"/>
                  </a:lnTo>
                  <a:lnTo>
                    <a:pt x="691608" y="116512"/>
                  </a:lnTo>
                  <a:lnTo>
                    <a:pt x="734853" y="122339"/>
                  </a:lnTo>
                  <a:lnTo>
                    <a:pt x="763872" y="126118"/>
                  </a:lnTo>
                  <a:lnTo>
                    <a:pt x="814183" y="132444"/>
                  </a:lnTo>
                  <a:lnTo>
                    <a:pt x="839137" y="135570"/>
                  </a:lnTo>
                  <a:lnTo>
                    <a:pt x="846480" y="136362"/>
                  </a:lnTo>
                  <a:lnTo>
                    <a:pt x="863882" y="138451"/>
                  </a:lnTo>
                  <a:lnTo>
                    <a:pt x="917151" y="144634"/>
                  </a:lnTo>
                  <a:lnTo>
                    <a:pt x="953510" y="148662"/>
                  </a:lnTo>
                  <a:lnTo>
                    <a:pt x="965070" y="149924"/>
                  </a:lnTo>
                  <a:lnTo>
                    <a:pt x="970903" y="150556"/>
                  </a:lnTo>
                  <a:lnTo>
                    <a:pt x="996970" y="153224"/>
                  </a:lnTo>
                  <a:lnTo>
                    <a:pt x="1036813" y="157288"/>
                  </a:lnTo>
                  <a:lnTo>
                    <a:pt x="1045424" y="158114"/>
                  </a:lnTo>
                  <a:lnTo>
                    <a:pt x="1065124" y="160057"/>
                  </a:lnTo>
                  <a:lnTo>
                    <a:pt x="1082412" y="161727"/>
                  </a:lnTo>
                  <a:lnTo>
                    <a:pt x="1113941" y="164547"/>
                  </a:lnTo>
                  <a:lnTo>
                    <a:pt x="1160966" y="168614"/>
                  </a:lnTo>
                  <a:lnTo>
                    <a:pt x="1159126" y="190104"/>
                  </a:lnTo>
                  <a:lnTo>
                    <a:pt x="1156647" y="220220"/>
                  </a:lnTo>
                  <a:lnTo>
                    <a:pt x="1155024" y="239952"/>
                  </a:lnTo>
                  <a:lnTo>
                    <a:pt x="1153841" y="254763"/>
                  </a:lnTo>
                  <a:lnTo>
                    <a:pt x="1152173" y="275665"/>
                  </a:lnTo>
                  <a:lnTo>
                    <a:pt x="1149383" y="310365"/>
                  </a:lnTo>
                  <a:lnTo>
                    <a:pt x="1149104" y="313842"/>
                  </a:lnTo>
                  <a:lnTo>
                    <a:pt x="1147234" y="337665"/>
                  </a:lnTo>
                  <a:lnTo>
                    <a:pt x="1144682" y="365977"/>
                  </a:lnTo>
                  <a:lnTo>
                    <a:pt x="1142100" y="395183"/>
                  </a:lnTo>
                  <a:lnTo>
                    <a:pt x="1141284" y="404411"/>
                  </a:lnTo>
                  <a:lnTo>
                    <a:pt x="1141262" y="404669"/>
                  </a:lnTo>
                  <a:lnTo>
                    <a:pt x="1138873" y="433425"/>
                  </a:lnTo>
                  <a:lnTo>
                    <a:pt x="1136468" y="460888"/>
                  </a:lnTo>
                  <a:lnTo>
                    <a:pt x="1133814" y="492134"/>
                  </a:lnTo>
                  <a:lnTo>
                    <a:pt x="1132960" y="502420"/>
                  </a:lnTo>
                  <a:lnTo>
                    <a:pt x="1131771" y="516726"/>
                  </a:lnTo>
                  <a:lnTo>
                    <a:pt x="1131404" y="521144"/>
                  </a:lnTo>
                  <a:lnTo>
                    <a:pt x="1129127" y="547483"/>
                  </a:lnTo>
                  <a:lnTo>
                    <a:pt x="1128591" y="553808"/>
                  </a:lnTo>
                  <a:lnTo>
                    <a:pt x="1124549" y="601455"/>
                  </a:lnTo>
                  <a:lnTo>
                    <a:pt x="1123915" y="610485"/>
                  </a:lnTo>
                  <a:lnTo>
                    <a:pt x="1123742" y="612948"/>
                  </a:lnTo>
                  <a:lnTo>
                    <a:pt x="1122473" y="629298"/>
                  </a:lnTo>
                  <a:lnTo>
                    <a:pt x="1120217" y="656677"/>
                  </a:lnTo>
                  <a:lnTo>
                    <a:pt x="1119423" y="666247"/>
                  </a:lnTo>
                  <a:lnTo>
                    <a:pt x="1117691" y="688339"/>
                  </a:lnTo>
                  <a:lnTo>
                    <a:pt x="1116225" y="705894"/>
                  </a:lnTo>
                  <a:lnTo>
                    <a:pt x="1115177" y="718438"/>
                  </a:lnTo>
                  <a:lnTo>
                    <a:pt x="1113731" y="736494"/>
                  </a:lnTo>
                  <a:lnTo>
                    <a:pt x="1111843" y="736491"/>
                  </a:lnTo>
                  <a:lnTo>
                    <a:pt x="1014194" y="727279"/>
                  </a:lnTo>
                  <a:lnTo>
                    <a:pt x="1012883" y="727154"/>
                  </a:lnTo>
                  <a:lnTo>
                    <a:pt x="1009014" y="726783"/>
                  </a:lnTo>
                  <a:lnTo>
                    <a:pt x="931201" y="718996"/>
                  </a:lnTo>
                  <a:lnTo>
                    <a:pt x="913333" y="717526"/>
                  </a:lnTo>
                  <a:lnTo>
                    <a:pt x="889201" y="715487"/>
                  </a:lnTo>
                  <a:lnTo>
                    <a:pt x="826260" y="708151"/>
                  </a:lnTo>
                  <a:lnTo>
                    <a:pt x="779773" y="701890"/>
                  </a:lnTo>
                  <a:lnTo>
                    <a:pt x="723426" y="694939"/>
                  </a:lnTo>
                  <a:lnTo>
                    <a:pt x="714795" y="693844"/>
                  </a:lnTo>
                  <a:lnTo>
                    <a:pt x="689525" y="690738"/>
                  </a:lnTo>
                  <a:lnTo>
                    <a:pt x="664163" y="687552"/>
                  </a:lnTo>
                  <a:lnTo>
                    <a:pt x="652023" y="685940"/>
                  </a:lnTo>
                  <a:lnTo>
                    <a:pt x="607749" y="679929"/>
                  </a:lnTo>
                  <a:lnTo>
                    <a:pt x="603737" y="678465"/>
                  </a:lnTo>
                  <a:lnTo>
                    <a:pt x="556412" y="672252"/>
                  </a:lnTo>
                  <a:lnTo>
                    <a:pt x="533931" y="668950"/>
                  </a:lnTo>
                  <a:lnTo>
                    <a:pt x="514225" y="666010"/>
                  </a:lnTo>
                  <a:lnTo>
                    <a:pt x="481120" y="661623"/>
                  </a:lnTo>
                  <a:lnTo>
                    <a:pt x="442814" y="656717"/>
                  </a:lnTo>
                  <a:lnTo>
                    <a:pt x="435063" y="653963"/>
                  </a:lnTo>
                  <a:lnTo>
                    <a:pt x="409054" y="650148"/>
                  </a:lnTo>
                  <a:lnTo>
                    <a:pt x="404762" y="668937"/>
                  </a:lnTo>
                  <a:lnTo>
                    <a:pt x="401705" y="688958"/>
                  </a:lnTo>
                  <a:lnTo>
                    <a:pt x="400387" y="697325"/>
                  </a:lnTo>
                  <a:lnTo>
                    <a:pt x="399465" y="703178"/>
                  </a:lnTo>
                  <a:lnTo>
                    <a:pt x="396681" y="724640"/>
                  </a:lnTo>
                  <a:lnTo>
                    <a:pt x="389693" y="720677"/>
                  </a:lnTo>
                  <a:lnTo>
                    <a:pt x="388543" y="714381"/>
                  </a:lnTo>
                  <a:lnTo>
                    <a:pt x="383621" y="707784"/>
                  </a:lnTo>
                  <a:lnTo>
                    <a:pt x="382426" y="700662"/>
                  </a:lnTo>
                  <a:lnTo>
                    <a:pt x="378968" y="693585"/>
                  </a:lnTo>
                  <a:lnTo>
                    <a:pt x="374739" y="684737"/>
                  </a:lnTo>
                  <a:lnTo>
                    <a:pt x="369985" y="680082"/>
                  </a:lnTo>
                  <a:lnTo>
                    <a:pt x="369286" y="679397"/>
                  </a:lnTo>
                  <a:lnTo>
                    <a:pt x="363083" y="683405"/>
                  </a:lnTo>
                  <a:lnTo>
                    <a:pt x="360682" y="686629"/>
                  </a:lnTo>
                  <a:lnTo>
                    <a:pt x="359109" y="688739"/>
                  </a:lnTo>
                  <a:lnTo>
                    <a:pt x="351807" y="701548"/>
                  </a:lnTo>
                  <a:lnTo>
                    <a:pt x="346762" y="704742"/>
                  </a:lnTo>
                  <a:lnTo>
                    <a:pt x="341342" y="703566"/>
                  </a:lnTo>
                  <a:lnTo>
                    <a:pt x="332646" y="701672"/>
                  </a:lnTo>
                  <a:lnTo>
                    <a:pt x="321060" y="706784"/>
                  </a:lnTo>
                  <a:lnTo>
                    <a:pt x="316005" y="698326"/>
                  </a:lnTo>
                  <a:lnTo>
                    <a:pt x="298911" y="699257"/>
                  </a:lnTo>
                  <a:lnTo>
                    <a:pt x="289537" y="698992"/>
                  </a:lnTo>
                  <a:lnTo>
                    <a:pt x="280184" y="695203"/>
                  </a:lnTo>
                  <a:lnTo>
                    <a:pt x="274308" y="690557"/>
                  </a:lnTo>
                  <a:lnTo>
                    <a:pt x="266024" y="694887"/>
                  </a:lnTo>
                  <a:lnTo>
                    <a:pt x="261173" y="705804"/>
                  </a:lnTo>
                  <a:lnTo>
                    <a:pt x="253324" y="699778"/>
                  </a:lnTo>
                  <a:lnTo>
                    <a:pt x="240654" y="695951"/>
                  </a:lnTo>
                  <a:lnTo>
                    <a:pt x="230299" y="692369"/>
                  </a:lnTo>
                  <a:lnTo>
                    <a:pt x="227460" y="692427"/>
                  </a:lnTo>
                  <a:lnTo>
                    <a:pt x="216668" y="698759"/>
                  </a:lnTo>
                  <a:lnTo>
                    <a:pt x="216416" y="703820"/>
                  </a:lnTo>
                  <a:lnTo>
                    <a:pt x="215863" y="704046"/>
                  </a:lnTo>
                  <a:lnTo>
                    <a:pt x="209702" y="706569"/>
                  </a:lnTo>
                  <a:lnTo>
                    <a:pt x="203642" y="700176"/>
                  </a:lnTo>
                  <a:lnTo>
                    <a:pt x="199443" y="691399"/>
                  </a:lnTo>
                  <a:lnTo>
                    <a:pt x="200637" y="684805"/>
                  </a:lnTo>
                  <a:lnTo>
                    <a:pt x="196696" y="675509"/>
                  </a:lnTo>
                  <a:lnTo>
                    <a:pt x="199204" y="668379"/>
                  </a:lnTo>
                  <a:lnTo>
                    <a:pt x="196041" y="656265"/>
                  </a:lnTo>
                  <a:lnTo>
                    <a:pt x="194456" y="647794"/>
                  </a:lnTo>
                  <a:lnTo>
                    <a:pt x="184376" y="637469"/>
                  </a:lnTo>
                  <a:lnTo>
                    <a:pt x="178323" y="639849"/>
                  </a:lnTo>
                  <a:lnTo>
                    <a:pt x="171694" y="633398"/>
                  </a:lnTo>
                  <a:lnTo>
                    <a:pt x="167378" y="631471"/>
                  </a:lnTo>
                  <a:lnTo>
                    <a:pt x="163951" y="620888"/>
                  </a:lnTo>
                  <a:lnTo>
                    <a:pt x="167625" y="615348"/>
                  </a:lnTo>
                  <a:lnTo>
                    <a:pt x="170141" y="608031"/>
                  </a:lnTo>
                  <a:lnTo>
                    <a:pt x="170089" y="600405"/>
                  </a:lnTo>
                  <a:lnTo>
                    <a:pt x="165296" y="593591"/>
                  </a:lnTo>
                  <a:lnTo>
                    <a:pt x="159694" y="588391"/>
                  </a:lnTo>
                  <a:lnTo>
                    <a:pt x="155007" y="572026"/>
                  </a:lnTo>
                  <a:lnTo>
                    <a:pt x="148922" y="557689"/>
                  </a:lnTo>
                  <a:lnTo>
                    <a:pt x="150827" y="549339"/>
                  </a:lnTo>
                  <a:lnTo>
                    <a:pt x="148894" y="542759"/>
                  </a:lnTo>
                  <a:lnTo>
                    <a:pt x="150638" y="535370"/>
                  </a:lnTo>
                  <a:lnTo>
                    <a:pt x="147530" y="528604"/>
                  </a:lnTo>
                  <a:lnTo>
                    <a:pt x="149252" y="517430"/>
                  </a:lnTo>
                  <a:lnTo>
                    <a:pt x="144430" y="513382"/>
                  </a:lnTo>
                  <a:lnTo>
                    <a:pt x="141282" y="509797"/>
                  </a:lnTo>
                  <a:lnTo>
                    <a:pt x="137438" y="503470"/>
                  </a:lnTo>
                  <a:lnTo>
                    <a:pt x="135632" y="500496"/>
                  </a:lnTo>
                  <a:lnTo>
                    <a:pt x="131169" y="500297"/>
                  </a:lnTo>
                  <a:lnTo>
                    <a:pt x="130099" y="506225"/>
                  </a:lnTo>
                  <a:lnTo>
                    <a:pt x="122026" y="511957"/>
                  </a:lnTo>
                  <a:lnTo>
                    <a:pt x="110244" y="518198"/>
                  </a:lnTo>
                  <a:lnTo>
                    <a:pt x="103581" y="518031"/>
                  </a:lnTo>
                  <a:lnTo>
                    <a:pt x="99314" y="525537"/>
                  </a:lnTo>
                  <a:lnTo>
                    <a:pt x="90825" y="522116"/>
                  </a:lnTo>
                  <a:lnTo>
                    <a:pt x="83527" y="513209"/>
                  </a:lnTo>
                  <a:lnTo>
                    <a:pt x="79058" y="510108"/>
                  </a:lnTo>
                  <a:lnTo>
                    <a:pt x="78062" y="506104"/>
                  </a:lnTo>
                  <a:lnTo>
                    <a:pt x="77243" y="502807"/>
                  </a:lnTo>
                  <a:lnTo>
                    <a:pt x="78689" y="496710"/>
                  </a:lnTo>
                  <a:lnTo>
                    <a:pt x="82758" y="494827"/>
                  </a:lnTo>
                  <a:lnTo>
                    <a:pt x="83713" y="487270"/>
                  </a:lnTo>
                  <a:lnTo>
                    <a:pt x="79645" y="478049"/>
                  </a:lnTo>
                  <a:lnTo>
                    <a:pt x="85656" y="471067"/>
                  </a:lnTo>
                  <a:lnTo>
                    <a:pt x="95441" y="470168"/>
                  </a:lnTo>
                  <a:lnTo>
                    <a:pt x="99592" y="467056"/>
                  </a:lnTo>
                  <a:lnTo>
                    <a:pt x="97947" y="462489"/>
                  </a:lnTo>
                  <a:lnTo>
                    <a:pt x="100392" y="455686"/>
                  </a:lnTo>
                  <a:lnTo>
                    <a:pt x="97319" y="451156"/>
                  </a:lnTo>
                  <a:lnTo>
                    <a:pt x="94647" y="444533"/>
                  </a:lnTo>
                  <a:lnTo>
                    <a:pt x="98466" y="435562"/>
                  </a:lnTo>
                  <a:lnTo>
                    <a:pt x="93253" y="430431"/>
                  </a:lnTo>
                  <a:lnTo>
                    <a:pt x="95072" y="424612"/>
                  </a:lnTo>
                  <a:lnTo>
                    <a:pt x="101965" y="425066"/>
                  </a:lnTo>
                  <a:lnTo>
                    <a:pt x="103325" y="416137"/>
                  </a:lnTo>
                  <a:lnTo>
                    <a:pt x="105164" y="411161"/>
                  </a:lnTo>
                  <a:lnTo>
                    <a:pt x="107119" y="406170"/>
                  </a:lnTo>
                  <a:lnTo>
                    <a:pt x="110121" y="395653"/>
                  </a:lnTo>
                  <a:lnTo>
                    <a:pt x="114472" y="392916"/>
                  </a:lnTo>
                  <a:lnTo>
                    <a:pt x="115079" y="380400"/>
                  </a:lnTo>
                  <a:lnTo>
                    <a:pt x="120334" y="380056"/>
                  </a:lnTo>
                  <a:lnTo>
                    <a:pt x="124215" y="370688"/>
                  </a:lnTo>
                  <a:lnTo>
                    <a:pt x="127142" y="361206"/>
                  </a:lnTo>
                  <a:lnTo>
                    <a:pt x="125908" y="359757"/>
                  </a:lnTo>
                  <a:lnTo>
                    <a:pt x="123861" y="357354"/>
                  </a:lnTo>
                  <a:lnTo>
                    <a:pt x="114340" y="358363"/>
                  </a:lnTo>
                  <a:lnTo>
                    <a:pt x="105080" y="357232"/>
                  </a:lnTo>
                  <a:lnTo>
                    <a:pt x="101055" y="355263"/>
                  </a:lnTo>
                  <a:lnTo>
                    <a:pt x="98265" y="353896"/>
                  </a:lnTo>
                  <a:lnTo>
                    <a:pt x="99279" y="346139"/>
                  </a:lnTo>
                  <a:lnTo>
                    <a:pt x="94949" y="342523"/>
                  </a:lnTo>
                  <a:lnTo>
                    <a:pt x="93035" y="340923"/>
                  </a:lnTo>
                  <a:lnTo>
                    <a:pt x="86394" y="339799"/>
                  </a:lnTo>
                  <a:lnTo>
                    <a:pt x="85298" y="333779"/>
                  </a:lnTo>
                  <a:lnTo>
                    <a:pt x="77466" y="327399"/>
                  </a:lnTo>
                  <a:lnTo>
                    <a:pt x="72990" y="318328"/>
                  </a:lnTo>
                  <a:lnTo>
                    <a:pt x="75824" y="312181"/>
                  </a:lnTo>
                  <a:lnTo>
                    <a:pt x="73071" y="308905"/>
                  </a:lnTo>
                  <a:lnTo>
                    <a:pt x="67389" y="302135"/>
                  </a:lnTo>
                  <a:lnTo>
                    <a:pt x="65005" y="294304"/>
                  </a:lnTo>
                  <a:lnTo>
                    <a:pt x="61335" y="287865"/>
                  </a:lnTo>
                  <a:lnTo>
                    <a:pt x="56730" y="276779"/>
                  </a:lnTo>
                  <a:lnTo>
                    <a:pt x="51603" y="269377"/>
                  </a:lnTo>
                  <a:lnTo>
                    <a:pt x="49121" y="263760"/>
                  </a:lnTo>
                  <a:lnTo>
                    <a:pt x="47104" y="256652"/>
                  </a:lnTo>
                  <a:lnTo>
                    <a:pt x="43061" y="254465"/>
                  </a:lnTo>
                  <a:lnTo>
                    <a:pt x="34121" y="249755"/>
                  </a:lnTo>
                  <a:lnTo>
                    <a:pt x="29121" y="244462"/>
                  </a:lnTo>
                  <a:lnTo>
                    <a:pt x="26190" y="236163"/>
                  </a:lnTo>
                  <a:lnTo>
                    <a:pt x="15068" y="226450"/>
                  </a:lnTo>
                  <a:lnTo>
                    <a:pt x="17888" y="221308"/>
                  </a:lnTo>
                  <a:lnTo>
                    <a:pt x="24171" y="219063"/>
                  </a:lnTo>
                  <a:lnTo>
                    <a:pt x="17795" y="210322"/>
                  </a:lnTo>
                  <a:lnTo>
                    <a:pt x="18674" y="204168"/>
                  </a:lnTo>
                  <a:lnTo>
                    <a:pt x="22621" y="198150"/>
                  </a:lnTo>
                  <a:lnTo>
                    <a:pt x="19536" y="192954"/>
                  </a:lnTo>
                  <a:lnTo>
                    <a:pt x="21955" y="187376"/>
                  </a:lnTo>
                  <a:lnTo>
                    <a:pt x="13222" y="176195"/>
                  </a:lnTo>
                  <a:lnTo>
                    <a:pt x="13851" y="168485"/>
                  </a:lnTo>
                  <a:lnTo>
                    <a:pt x="9410" y="163462"/>
                  </a:lnTo>
                  <a:lnTo>
                    <a:pt x="5437" y="154619"/>
                  </a:lnTo>
                  <a:lnTo>
                    <a:pt x="953" y="142741"/>
                  </a:lnTo>
                  <a:lnTo>
                    <a:pt x="548" y="141016"/>
                  </a:lnTo>
                  <a:lnTo>
                    <a:pt x="0" y="138679"/>
                  </a:lnTo>
                  <a:lnTo>
                    <a:pt x="3738" y="121336"/>
                  </a:lnTo>
                  <a:lnTo>
                    <a:pt x="6445" y="108684"/>
                  </a:lnTo>
                  <a:lnTo>
                    <a:pt x="9227" y="95687"/>
                  </a:lnTo>
                  <a:lnTo>
                    <a:pt x="14295" y="71927"/>
                  </a:lnTo>
                  <a:lnTo>
                    <a:pt x="14912" y="6904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17838" y="1827306"/>
              <a:ext cx="747247" cy="839517"/>
            </a:xfrm>
            <a:custGeom>
              <a:avLst/>
              <a:pathLst>
                <a:path w="747247" h="839517">
                  <a:moveTo>
                    <a:pt x="0" y="53803"/>
                  </a:moveTo>
                  <a:lnTo>
                    <a:pt x="28425" y="54226"/>
                  </a:lnTo>
                  <a:lnTo>
                    <a:pt x="78548" y="54578"/>
                  </a:lnTo>
                  <a:lnTo>
                    <a:pt x="119561" y="54660"/>
                  </a:lnTo>
                  <a:lnTo>
                    <a:pt x="180070" y="54619"/>
                  </a:lnTo>
                  <a:lnTo>
                    <a:pt x="182080" y="54602"/>
                  </a:lnTo>
                  <a:lnTo>
                    <a:pt x="197928" y="54454"/>
                  </a:lnTo>
                  <a:lnTo>
                    <a:pt x="197732" y="28169"/>
                  </a:lnTo>
                  <a:lnTo>
                    <a:pt x="197574" y="10598"/>
                  </a:lnTo>
                  <a:lnTo>
                    <a:pt x="197481" y="0"/>
                  </a:lnTo>
                  <a:lnTo>
                    <a:pt x="206522" y="4317"/>
                  </a:lnTo>
                  <a:lnTo>
                    <a:pt x="213090" y="2030"/>
                  </a:lnTo>
                  <a:lnTo>
                    <a:pt x="216579" y="2023"/>
                  </a:lnTo>
                  <a:lnTo>
                    <a:pt x="223622" y="6952"/>
                  </a:lnTo>
                  <a:lnTo>
                    <a:pt x="229548" y="8604"/>
                  </a:lnTo>
                  <a:lnTo>
                    <a:pt x="231539" y="23650"/>
                  </a:lnTo>
                  <a:lnTo>
                    <a:pt x="233890" y="36237"/>
                  </a:lnTo>
                  <a:lnTo>
                    <a:pt x="236222" y="39773"/>
                  </a:lnTo>
                  <a:lnTo>
                    <a:pt x="239391" y="53836"/>
                  </a:lnTo>
                  <a:lnTo>
                    <a:pt x="243039" y="70203"/>
                  </a:lnTo>
                  <a:lnTo>
                    <a:pt x="242875" y="76404"/>
                  </a:lnTo>
                  <a:lnTo>
                    <a:pt x="242148" y="83598"/>
                  </a:lnTo>
                  <a:lnTo>
                    <a:pt x="249460" y="90852"/>
                  </a:lnTo>
                  <a:lnTo>
                    <a:pt x="260089" y="95932"/>
                  </a:lnTo>
                  <a:lnTo>
                    <a:pt x="266071" y="96892"/>
                  </a:lnTo>
                  <a:lnTo>
                    <a:pt x="267630" y="96101"/>
                  </a:lnTo>
                  <a:lnTo>
                    <a:pt x="271560" y="94104"/>
                  </a:lnTo>
                  <a:lnTo>
                    <a:pt x="281831" y="94872"/>
                  </a:lnTo>
                  <a:lnTo>
                    <a:pt x="284822" y="97896"/>
                  </a:lnTo>
                  <a:lnTo>
                    <a:pt x="284987" y="101743"/>
                  </a:lnTo>
                  <a:lnTo>
                    <a:pt x="300260" y="103241"/>
                  </a:lnTo>
                  <a:lnTo>
                    <a:pt x="316047" y="104674"/>
                  </a:lnTo>
                  <a:lnTo>
                    <a:pt x="324012" y="104755"/>
                  </a:lnTo>
                  <a:lnTo>
                    <a:pt x="327920" y="113037"/>
                  </a:lnTo>
                  <a:lnTo>
                    <a:pt x="327112" y="119261"/>
                  </a:lnTo>
                  <a:lnTo>
                    <a:pt x="340653" y="120387"/>
                  </a:lnTo>
                  <a:lnTo>
                    <a:pt x="351415" y="118331"/>
                  </a:lnTo>
                  <a:lnTo>
                    <a:pt x="360434" y="115719"/>
                  </a:lnTo>
                  <a:lnTo>
                    <a:pt x="360566" y="109180"/>
                  </a:lnTo>
                  <a:lnTo>
                    <a:pt x="369452" y="107055"/>
                  </a:lnTo>
                  <a:lnTo>
                    <a:pt x="371633" y="103943"/>
                  </a:lnTo>
                  <a:lnTo>
                    <a:pt x="385004" y="101314"/>
                  </a:lnTo>
                  <a:lnTo>
                    <a:pt x="391308" y="103613"/>
                  </a:lnTo>
                  <a:lnTo>
                    <a:pt x="396466" y="103189"/>
                  </a:lnTo>
                  <a:lnTo>
                    <a:pt x="409261" y="102124"/>
                  </a:lnTo>
                  <a:lnTo>
                    <a:pt x="415201" y="107115"/>
                  </a:lnTo>
                  <a:lnTo>
                    <a:pt x="431457" y="114453"/>
                  </a:lnTo>
                  <a:lnTo>
                    <a:pt x="440378" y="113634"/>
                  </a:lnTo>
                  <a:lnTo>
                    <a:pt x="440918" y="118522"/>
                  </a:lnTo>
                  <a:lnTo>
                    <a:pt x="438629" y="124464"/>
                  </a:lnTo>
                  <a:lnTo>
                    <a:pt x="446591" y="127880"/>
                  </a:lnTo>
                  <a:lnTo>
                    <a:pt x="452391" y="126607"/>
                  </a:lnTo>
                  <a:lnTo>
                    <a:pt x="458203" y="131230"/>
                  </a:lnTo>
                  <a:lnTo>
                    <a:pt x="457221" y="140113"/>
                  </a:lnTo>
                  <a:lnTo>
                    <a:pt x="462688" y="147907"/>
                  </a:lnTo>
                  <a:lnTo>
                    <a:pt x="467635" y="158391"/>
                  </a:lnTo>
                  <a:lnTo>
                    <a:pt x="472782" y="155317"/>
                  </a:lnTo>
                  <a:lnTo>
                    <a:pt x="474406" y="149919"/>
                  </a:lnTo>
                  <a:lnTo>
                    <a:pt x="474177" y="143423"/>
                  </a:lnTo>
                  <a:lnTo>
                    <a:pt x="477196" y="138910"/>
                  </a:lnTo>
                  <a:lnTo>
                    <a:pt x="486785" y="137343"/>
                  </a:lnTo>
                  <a:lnTo>
                    <a:pt x="497101" y="137497"/>
                  </a:lnTo>
                  <a:lnTo>
                    <a:pt x="502629" y="142638"/>
                  </a:lnTo>
                  <a:lnTo>
                    <a:pt x="504934" y="152981"/>
                  </a:lnTo>
                  <a:lnTo>
                    <a:pt x="513413" y="154052"/>
                  </a:lnTo>
                  <a:lnTo>
                    <a:pt x="522884" y="158168"/>
                  </a:lnTo>
                  <a:lnTo>
                    <a:pt x="524474" y="158858"/>
                  </a:lnTo>
                  <a:lnTo>
                    <a:pt x="530873" y="158757"/>
                  </a:lnTo>
                  <a:lnTo>
                    <a:pt x="533563" y="169968"/>
                  </a:lnTo>
                  <a:lnTo>
                    <a:pt x="546491" y="170944"/>
                  </a:lnTo>
                  <a:lnTo>
                    <a:pt x="548476" y="178665"/>
                  </a:lnTo>
                  <a:lnTo>
                    <a:pt x="555830" y="176398"/>
                  </a:lnTo>
                  <a:lnTo>
                    <a:pt x="568271" y="175390"/>
                  </a:lnTo>
                  <a:lnTo>
                    <a:pt x="576525" y="172926"/>
                  </a:lnTo>
                  <a:lnTo>
                    <a:pt x="585200" y="164476"/>
                  </a:lnTo>
                  <a:lnTo>
                    <a:pt x="596474" y="156935"/>
                  </a:lnTo>
                  <a:lnTo>
                    <a:pt x="596745" y="156768"/>
                  </a:lnTo>
                  <a:lnTo>
                    <a:pt x="608525" y="149496"/>
                  </a:lnTo>
                  <a:lnTo>
                    <a:pt x="614568" y="148284"/>
                  </a:lnTo>
                  <a:lnTo>
                    <a:pt x="618876" y="157388"/>
                  </a:lnTo>
                  <a:lnTo>
                    <a:pt x="622033" y="165116"/>
                  </a:lnTo>
                  <a:lnTo>
                    <a:pt x="629216" y="168444"/>
                  </a:lnTo>
                  <a:lnTo>
                    <a:pt x="642287" y="163923"/>
                  </a:lnTo>
                  <a:lnTo>
                    <a:pt x="651602" y="165737"/>
                  </a:lnTo>
                  <a:lnTo>
                    <a:pt x="666468" y="165183"/>
                  </a:lnTo>
                  <a:lnTo>
                    <a:pt x="683871" y="162939"/>
                  </a:lnTo>
                  <a:lnTo>
                    <a:pt x="694374" y="165774"/>
                  </a:lnTo>
                  <a:lnTo>
                    <a:pt x="700404" y="174955"/>
                  </a:lnTo>
                  <a:lnTo>
                    <a:pt x="710857" y="178618"/>
                  </a:lnTo>
                  <a:lnTo>
                    <a:pt x="722034" y="173133"/>
                  </a:lnTo>
                  <a:lnTo>
                    <a:pt x="734148" y="174007"/>
                  </a:lnTo>
                  <a:lnTo>
                    <a:pt x="747247" y="172689"/>
                  </a:lnTo>
                  <a:lnTo>
                    <a:pt x="741272" y="178743"/>
                  </a:lnTo>
                  <a:lnTo>
                    <a:pt x="731286" y="182779"/>
                  </a:lnTo>
                  <a:lnTo>
                    <a:pt x="724154" y="187953"/>
                  </a:lnTo>
                  <a:lnTo>
                    <a:pt x="718983" y="192111"/>
                  </a:lnTo>
                  <a:lnTo>
                    <a:pt x="706651" y="197078"/>
                  </a:lnTo>
                  <a:lnTo>
                    <a:pt x="702029" y="201863"/>
                  </a:lnTo>
                  <a:lnTo>
                    <a:pt x="692728" y="205211"/>
                  </a:lnTo>
                  <a:lnTo>
                    <a:pt x="681805" y="210581"/>
                  </a:lnTo>
                  <a:lnTo>
                    <a:pt x="668835" y="214833"/>
                  </a:lnTo>
                  <a:lnTo>
                    <a:pt x="659484" y="218038"/>
                  </a:lnTo>
                  <a:lnTo>
                    <a:pt x="648510" y="223245"/>
                  </a:lnTo>
                  <a:lnTo>
                    <a:pt x="638127" y="230510"/>
                  </a:lnTo>
                  <a:lnTo>
                    <a:pt x="629813" y="235506"/>
                  </a:lnTo>
                  <a:lnTo>
                    <a:pt x="617456" y="245786"/>
                  </a:lnTo>
                  <a:lnTo>
                    <a:pt x="603059" y="259645"/>
                  </a:lnTo>
                  <a:lnTo>
                    <a:pt x="591587" y="272133"/>
                  </a:lnTo>
                  <a:lnTo>
                    <a:pt x="581026" y="287224"/>
                  </a:lnTo>
                  <a:lnTo>
                    <a:pt x="569482" y="300904"/>
                  </a:lnTo>
                  <a:lnTo>
                    <a:pt x="562957" y="308080"/>
                  </a:lnTo>
                  <a:lnTo>
                    <a:pt x="551827" y="315625"/>
                  </a:lnTo>
                  <a:lnTo>
                    <a:pt x="545299" y="324970"/>
                  </a:lnTo>
                  <a:lnTo>
                    <a:pt x="536489" y="331593"/>
                  </a:lnTo>
                  <a:lnTo>
                    <a:pt x="531115" y="337584"/>
                  </a:lnTo>
                  <a:lnTo>
                    <a:pt x="529942" y="338890"/>
                  </a:lnTo>
                  <a:lnTo>
                    <a:pt x="520402" y="345367"/>
                  </a:lnTo>
                  <a:lnTo>
                    <a:pt x="510220" y="354004"/>
                  </a:lnTo>
                  <a:lnTo>
                    <a:pt x="505599" y="358432"/>
                  </a:lnTo>
                  <a:lnTo>
                    <a:pt x="510795" y="372137"/>
                  </a:lnTo>
                  <a:lnTo>
                    <a:pt x="507264" y="371707"/>
                  </a:lnTo>
                  <a:lnTo>
                    <a:pt x="502244" y="368500"/>
                  </a:lnTo>
                  <a:lnTo>
                    <a:pt x="498009" y="369079"/>
                  </a:lnTo>
                  <a:lnTo>
                    <a:pt x="494294" y="374417"/>
                  </a:lnTo>
                  <a:lnTo>
                    <a:pt x="492256" y="378852"/>
                  </a:lnTo>
                  <a:lnTo>
                    <a:pt x="483700" y="379404"/>
                  </a:lnTo>
                  <a:lnTo>
                    <a:pt x="484615" y="403301"/>
                  </a:lnTo>
                  <a:lnTo>
                    <a:pt x="485012" y="414477"/>
                  </a:lnTo>
                  <a:lnTo>
                    <a:pt x="485891" y="439182"/>
                  </a:lnTo>
                  <a:lnTo>
                    <a:pt x="486353" y="451558"/>
                  </a:lnTo>
                  <a:lnTo>
                    <a:pt x="486795" y="463397"/>
                  </a:lnTo>
                  <a:lnTo>
                    <a:pt x="482511" y="466741"/>
                  </a:lnTo>
                  <a:lnTo>
                    <a:pt x="481362" y="471999"/>
                  </a:lnTo>
                  <a:lnTo>
                    <a:pt x="477259" y="471605"/>
                  </a:lnTo>
                  <a:lnTo>
                    <a:pt x="471670" y="474287"/>
                  </a:lnTo>
                  <a:lnTo>
                    <a:pt x="469517" y="478557"/>
                  </a:lnTo>
                  <a:lnTo>
                    <a:pt x="462251" y="479229"/>
                  </a:lnTo>
                  <a:lnTo>
                    <a:pt x="458891" y="482764"/>
                  </a:lnTo>
                  <a:lnTo>
                    <a:pt x="451454" y="486147"/>
                  </a:lnTo>
                  <a:lnTo>
                    <a:pt x="445160" y="492178"/>
                  </a:lnTo>
                  <a:lnTo>
                    <a:pt x="441564" y="499233"/>
                  </a:lnTo>
                  <a:lnTo>
                    <a:pt x="440079" y="505767"/>
                  </a:lnTo>
                  <a:lnTo>
                    <a:pt x="435376" y="513559"/>
                  </a:lnTo>
                  <a:lnTo>
                    <a:pt x="433934" y="514645"/>
                  </a:lnTo>
                  <a:lnTo>
                    <a:pt x="431100" y="516778"/>
                  </a:lnTo>
                  <a:lnTo>
                    <a:pt x="429728" y="526982"/>
                  </a:lnTo>
                  <a:lnTo>
                    <a:pt x="429629" y="527721"/>
                  </a:lnTo>
                  <a:lnTo>
                    <a:pt x="430618" y="537076"/>
                  </a:lnTo>
                  <a:lnTo>
                    <a:pt x="438668" y="538319"/>
                  </a:lnTo>
                  <a:lnTo>
                    <a:pt x="443174" y="538933"/>
                  </a:lnTo>
                  <a:lnTo>
                    <a:pt x="446233" y="543387"/>
                  </a:lnTo>
                  <a:lnTo>
                    <a:pt x="450644" y="550876"/>
                  </a:lnTo>
                  <a:lnTo>
                    <a:pt x="454843" y="555646"/>
                  </a:lnTo>
                  <a:lnTo>
                    <a:pt x="453875" y="561676"/>
                  </a:lnTo>
                  <a:lnTo>
                    <a:pt x="450094" y="570355"/>
                  </a:lnTo>
                  <a:lnTo>
                    <a:pt x="445322" y="576294"/>
                  </a:lnTo>
                  <a:lnTo>
                    <a:pt x="444005" y="577932"/>
                  </a:lnTo>
                  <a:lnTo>
                    <a:pt x="443944" y="588666"/>
                  </a:lnTo>
                  <a:lnTo>
                    <a:pt x="443931" y="590802"/>
                  </a:lnTo>
                  <a:lnTo>
                    <a:pt x="447002" y="602406"/>
                  </a:lnTo>
                  <a:lnTo>
                    <a:pt x="442208" y="607992"/>
                  </a:lnTo>
                  <a:lnTo>
                    <a:pt x="440922" y="609490"/>
                  </a:lnTo>
                  <a:lnTo>
                    <a:pt x="445282" y="615496"/>
                  </a:lnTo>
                  <a:lnTo>
                    <a:pt x="446802" y="627040"/>
                  </a:lnTo>
                  <a:lnTo>
                    <a:pt x="445538" y="638560"/>
                  </a:lnTo>
                  <a:lnTo>
                    <a:pt x="445425" y="639589"/>
                  </a:lnTo>
                  <a:lnTo>
                    <a:pt x="442112" y="652034"/>
                  </a:lnTo>
                  <a:lnTo>
                    <a:pt x="443471" y="653333"/>
                  </a:lnTo>
                  <a:lnTo>
                    <a:pt x="449863" y="659434"/>
                  </a:lnTo>
                  <a:lnTo>
                    <a:pt x="453565" y="662962"/>
                  </a:lnTo>
                  <a:lnTo>
                    <a:pt x="461941" y="673651"/>
                  </a:lnTo>
                  <a:lnTo>
                    <a:pt x="469128" y="678438"/>
                  </a:lnTo>
                  <a:lnTo>
                    <a:pt x="484524" y="680652"/>
                  </a:lnTo>
                  <a:lnTo>
                    <a:pt x="488371" y="680413"/>
                  </a:lnTo>
                  <a:lnTo>
                    <a:pt x="493026" y="683055"/>
                  </a:lnTo>
                  <a:lnTo>
                    <a:pt x="493325" y="683224"/>
                  </a:lnTo>
                  <a:lnTo>
                    <a:pt x="495971" y="690663"/>
                  </a:lnTo>
                  <a:lnTo>
                    <a:pt x="500806" y="694953"/>
                  </a:lnTo>
                  <a:lnTo>
                    <a:pt x="502173" y="696165"/>
                  </a:lnTo>
                  <a:lnTo>
                    <a:pt x="514754" y="700178"/>
                  </a:lnTo>
                  <a:lnTo>
                    <a:pt x="517522" y="701404"/>
                  </a:lnTo>
                  <a:lnTo>
                    <a:pt x="530137" y="706978"/>
                  </a:lnTo>
                  <a:lnTo>
                    <a:pt x="535256" y="713080"/>
                  </a:lnTo>
                  <a:lnTo>
                    <a:pt x="538198" y="725446"/>
                  </a:lnTo>
                  <a:lnTo>
                    <a:pt x="542323" y="730133"/>
                  </a:lnTo>
                  <a:lnTo>
                    <a:pt x="546343" y="734695"/>
                  </a:lnTo>
                  <a:lnTo>
                    <a:pt x="556641" y="739319"/>
                  </a:lnTo>
                  <a:lnTo>
                    <a:pt x="564372" y="748270"/>
                  </a:lnTo>
                  <a:lnTo>
                    <a:pt x="572279" y="753252"/>
                  </a:lnTo>
                  <a:lnTo>
                    <a:pt x="573742" y="753570"/>
                  </a:lnTo>
                  <a:lnTo>
                    <a:pt x="586090" y="756249"/>
                  </a:lnTo>
                  <a:lnTo>
                    <a:pt x="587952" y="758632"/>
                  </a:lnTo>
                  <a:lnTo>
                    <a:pt x="595221" y="767919"/>
                  </a:lnTo>
                  <a:lnTo>
                    <a:pt x="602513" y="776832"/>
                  </a:lnTo>
                  <a:lnTo>
                    <a:pt x="602898" y="777628"/>
                  </a:lnTo>
                  <a:lnTo>
                    <a:pt x="607930" y="788021"/>
                  </a:lnTo>
                  <a:lnTo>
                    <a:pt x="606925" y="794885"/>
                  </a:lnTo>
                  <a:lnTo>
                    <a:pt x="605670" y="803438"/>
                  </a:lnTo>
                  <a:lnTo>
                    <a:pt x="608244" y="812841"/>
                  </a:lnTo>
                  <a:lnTo>
                    <a:pt x="610578" y="817833"/>
                  </a:lnTo>
                  <a:lnTo>
                    <a:pt x="612605" y="826981"/>
                  </a:lnTo>
                  <a:lnTo>
                    <a:pt x="584312" y="828345"/>
                  </a:lnTo>
                  <a:lnTo>
                    <a:pt x="571911" y="828926"/>
                  </a:lnTo>
                  <a:lnTo>
                    <a:pt x="559552" y="829490"/>
                  </a:lnTo>
                  <a:lnTo>
                    <a:pt x="549755" y="829926"/>
                  </a:lnTo>
                  <a:lnTo>
                    <a:pt x="523357" y="831048"/>
                  </a:lnTo>
                  <a:lnTo>
                    <a:pt x="513100" y="831464"/>
                  </a:lnTo>
                  <a:lnTo>
                    <a:pt x="485133" y="832593"/>
                  </a:lnTo>
                  <a:lnTo>
                    <a:pt x="474341" y="833007"/>
                  </a:lnTo>
                  <a:lnTo>
                    <a:pt x="441500" y="834252"/>
                  </a:lnTo>
                  <a:lnTo>
                    <a:pt x="425542" y="834763"/>
                  </a:lnTo>
                  <a:lnTo>
                    <a:pt x="422968" y="834843"/>
                  </a:lnTo>
                  <a:lnTo>
                    <a:pt x="404357" y="835402"/>
                  </a:lnTo>
                  <a:lnTo>
                    <a:pt x="376543" y="836180"/>
                  </a:lnTo>
                  <a:lnTo>
                    <a:pt x="368320" y="836394"/>
                  </a:lnTo>
                  <a:lnTo>
                    <a:pt x="360881" y="836579"/>
                  </a:lnTo>
                  <a:lnTo>
                    <a:pt x="327496" y="837339"/>
                  </a:lnTo>
                  <a:lnTo>
                    <a:pt x="298772" y="837828"/>
                  </a:lnTo>
                  <a:lnTo>
                    <a:pt x="283992" y="838047"/>
                  </a:lnTo>
                  <a:lnTo>
                    <a:pt x="278578" y="838136"/>
                  </a:lnTo>
                  <a:lnTo>
                    <a:pt x="235916" y="838732"/>
                  </a:lnTo>
                  <a:lnTo>
                    <a:pt x="233877" y="838756"/>
                  </a:lnTo>
                  <a:lnTo>
                    <a:pt x="229692" y="838799"/>
                  </a:lnTo>
                  <a:lnTo>
                    <a:pt x="198570" y="839064"/>
                  </a:lnTo>
                  <a:lnTo>
                    <a:pt x="180658" y="839254"/>
                  </a:lnTo>
                  <a:lnTo>
                    <a:pt x="173752" y="839318"/>
                  </a:lnTo>
                  <a:lnTo>
                    <a:pt x="170398" y="839348"/>
                  </a:lnTo>
                  <a:lnTo>
                    <a:pt x="134373" y="839517"/>
                  </a:lnTo>
                  <a:lnTo>
                    <a:pt x="131624" y="839517"/>
                  </a:lnTo>
                  <a:lnTo>
                    <a:pt x="111704" y="839498"/>
                  </a:lnTo>
                  <a:lnTo>
                    <a:pt x="96644" y="839457"/>
                  </a:lnTo>
                  <a:lnTo>
                    <a:pt x="70241" y="839359"/>
                  </a:lnTo>
                  <a:lnTo>
                    <a:pt x="70271" y="831900"/>
                  </a:lnTo>
                  <a:lnTo>
                    <a:pt x="70517" y="789210"/>
                  </a:lnTo>
                  <a:lnTo>
                    <a:pt x="70803" y="739356"/>
                  </a:lnTo>
                  <a:lnTo>
                    <a:pt x="70937" y="715920"/>
                  </a:lnTo>
                  <a:lnTo>
                    <a:pt x="70952" y="689603"/>
                  </a:lnTo>
                  <a:lnTo>
                    <a:pt x="70960" y="677028"/>
                  </a:lnTo>
                  <a:lnTo>
                    <a:pt x="70975" y="652055"/>
                  </a:lnTo>
                  <a:lnTo>
                    <a:pt x="70991" y="627439"/>
                  </a:lnTo>
                  <a:lnTo>
                    <a:pt x="71018" y="585685"/>
                  </a:lnTo>
                  <a:lnTo>
                    <a:pt x="71022" y="580143"/>
                  </a:lnTo>
                  <a:lnTo>
                    <a:pt x="69794" y="577390"/>
                  </a:lnTo>
                  <a:lnTo>
                    <a:pt x="68550" y="574597"/>
                  </a:lnTo>
                  <a:lnTo>
                    <a:pt x="64617" y="570372"/>
                  </a:lnTo>
                  <a:lnTo>
                    <a:pt x="60558" y="568854"/>
                  </a:lnTo>
                  <a:lnTo>
                    <a:pt x="54976" y="565671"/>
                  </a:lnTo>
                  <a:lnTo>
                    <a:pt x="49163" y="565327"/>
                  </a:lnTo>
                  <a:lnTo>
                    <a:pt x="45631" y="561478"/>
                  </a:lnTo>
                  <a:lnTo>
                    <a:pt x="42483" y="555474"/>
                  </a:lnTo>
                  <a:lnTo>
                    <a:pt x="38673" y="547252"/>
                  </a:lnTo>
                  <a:lnTo>
                    <a:pt x="33267" y="540031"/>
                  </a:lnTo>
                  <a:lnTo>
                    <a:pt x="32419" y="538897"/>
                  </a:lnTo>
                  <a:lnTo>
                    <a:pt x="31682" y="535256"/>
                  </a:lnTo>
                  <a:lnTo>
                    <a:pt x="34282" y="530308"/>
                  </a:lnTo>
                  <a:lnTo>
                    <a:pt x="42474" y="523595"/>
                  </a:lnTo>
                  <a:lnTo>
                    <a:pt x="49769" y="519251"/>
                  </a:lnTo>
                  <a:lnTo>
                    <a:pt x="54042" y="512300"/>
                  </a:lnTo>
                  <a:lnTo>
                    <a:pt x="58423" y="507283"/>
                  </a:lnTo>
                  <a:lnTo>
                    <a:pt x="59995" y="499373"/>
                  </a:lnTo>
                  <a:lnTo>
                    <a:pt x="60869" y="490317"/>
                  </a:lnTo>
                  <a:lnTo>
                    <a:pt x="59881" y="478693"/>
                  </a:lnTo>
                  <a:lnTo>
                    <a:pt x="60042" y="477931"/>
                  </a:lnTo>
                  <a:lnTo>
                    <a:pt x="61909" y="469072"/>
                  </a:lnTo>
                  <a:lnTo>
                    <a:pt x="57926" y="449641"/>
                  </a:lnTo>
                  <a:lnTo>
                    <a:pt x="57481" y="435403"/>
                  </a:lnTo>
                  <a:lnTo>
                    <a:pt x="52922" y="429814"/>
                  </a:lnTo>
                  <a:lnTo>
                    <a:pt x="46866" y="418810"/>
                  </a:lnTo>
                  <a:lnTo>
                    <a:pt x="43506" y="400140"/>
                  </a:lnTo>
                  <a:lnTo>
                    <a:pt x="39487" y="391032"/>
                  </a:lnTo>
                  <a:lnTo>
                    <a:pt x="39098" y="390151"/>
                  </a:lnTo>
                  <a:lnTo>
                    <a:pt x="39027" y="389988"/>
                  </a:lnTo>
                  <a:lnTo>
                    <a:pt x="39457" y="382016"/>
                  </a:lnTo>
                  <a:lnTo>
                    <a:pt x="39364" y="369929"/>
                  </a:lnTo>
                  <a:lnTo>
                    <a:pt x="41969" y="350718"/>
                  </a:lnTo>
                  <a:lnTo>
                    <a:pt x="35243" y="336756"/>
                  </a:lnTo>
                  <a:lnTo>
                    <a:pt x="36748" y="326649"/>
                  </a:lnTo>
                  <a:lnTo>
                    <a:pt x="36099" y="316763"/>
                  </a:lnTo>
                  <a:lnTo>
                    <a:pt x="35282" y="304306"/>
                  </a:lnTo>
                  <a:lnTo>
                    <a:pt x="34918" y="298752"/>
                  </a:lnTo>
                  <a:lnTo>
                    <a:pt x="33437" y="275478"/>
                  </a:lnTo>
                  <a:lnTo>
                    <a:pt x="33661" y="267128"/>
                  </a:lnTo>
                  <a:lnTo>
                    <a:pt x="33938" y="256773"/>
                  </a:lnTo>
                  <a:lnTo>
                    <a:pt x="31281" y="245800"/>
                  </a:lnTo>
                  <a:lnTo>
                    <a:pt x="30229" y="242506"/>
                  </a:lnTo>
                  <a:lnTo>
                    <a:pt x="26921" y="232134"/>
                  </a:lnTo>
                  <a:lnTo>
                    <a:pt x="20471" y="217930"/>
                  </a:lnTo>
                  <a:lnTo>
                    <a:pt x="16629" y="205266"/>
                  </a:lnTo>
                  <a:lnTo>
                    <a:pt x="13710" y="192031"/>
                  </a:lnTo>
                  <a:lnTo>
                    <a:pt x="10271" y="182752"/>
                  </a:lnTo>
                  <a:lnTo>
                    <a:pt x="6425" y="171753"/>
                  </a:lnTo>
                  <a:lnTo>
                    <a:pt x="6520" y="171092"/>
                  </a:lnTo>
                  <a:lnTo>
                    <a:pt x="6937" y="168192"/>
                  </a:lnTo>
                  <a:lnTo>
                    <a:pt x="8239" y="159113"/>
                  </a:lnTo>
                  <a:lnTo>
                    <a:pt x="7578" y="146800"/>
                  </a:lnTo>
                  <a:lnTo>
                    <a:pt x="7602" y="134617"/>
                  </a:lnTo>
                  <a:lnTo>
                    <a:pt x="6819" y="120185"/>
                  </a:lnTo>
                  <a:lnTo>
                    <a:pt x="6932" y="118991"/>
                  </a:lnTo>
                  <a:lnTo>
                    <a:pt x="6973" y="118546"/>
                  </a:lnTo>
                  <a:lnTo>
                    <a:pt x="7503" y="112908"/>
                  </a:lnTo>
                  <a:lnTo>
                    <a:pt x="11760" y="101035"/>
                  </a:lnTo>
                  <a:lnTo>
                    <a:pt x="9799" y="94546"/>
                  </a:lnTo>
                  <a:lnTo>
                    <a:pt x="6899" y="86158"/>
                  </a:lnTo>
                  <a:lnTo>
                    <a:pt x="3739" y="72676"/>
                  </a:lnTo>
                  <a:lnTo>
                    <a:pt x="12" y="615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852203" y="3219665"/>
              <a:ext cx="9376" cy="13379"/>
            </a:xfrm>
            <a:custGeom>
              <a:avLst/>
              <a:pathLst>
                <a:path w="9376" h="13379">
                  <a:moveTo>
                    <a:pt x="0" y="2484"/>
                  </a:moveTo>
                  <a:lnTo>
                    <a:pt x="3919" y="0"/>
                  </a:lnTo>
                  <a:lnTo>
                    <a:pt x="7861" y="3851"/>
                  </a:lnTo>
                  <a:lnTo>
                    <a:pt x="9376" y="13379"/>
                  </a:lnTo>
                  <a:lnTo>
                    <a:pt x="2128" y="1264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432965" y="2976815"/>
              <a:ext cx="514886" cy="257071"/>
            </a:xfrm>
            <a:custGeom>
              <a:avLst/>
              <a:pathLst>
                <a:path w="514886" h="257071">
                  <a:moveTo>
                    <a:pt x="8568" y="131305"/>
                  </a:moveTo>
                  <a:lnTo>
                    <a:pt x="4110" y="104639"/>
                  </a:lnTo>
                  <a:lnTo>
                    <a:pt x="0" y="77621"/>
                  </a:lnTo>
                  <a:lnTo>
                    <a:pt x="9059" y="75973"/>
                  </a:lnTo>
                  <a:lnTo>
                    <a:pt x="46367" y="69098"/>
                  </a:lnTo>
                  <a:lnTo>
                    <a:pt x="58972" y="66806"/>
                  </a:lnTo>
                  <a:lnTo>
                    <a:pt x="71893" y="64441"/>
                  </a:lnTo>
                  <a:lnTo>
                    <a:pt x="81005" y="62762"/>
                  </a:lnTo>
                  <a:lnTo>
                    <a:pt x="117906" y="55972"/>
                  </a:lnTo>
                  <a:lnTo>
                    <a:pt x="121979" y="55214"/>
                  </a:lnTo>
                  <a:lnTo>
                    <a:pt x="148162" y="50285"/>
                  </a:lnTo>
                  <a:lnTo>
                    <a:pt x="150644" y="49814"/>
                  </a:lnTo>
                  <a:lnTo>
                    <a:pt x="183660" y="43591"/>
                  </a:lnTo>
                  <a:lnTo>
                    <a:pt x="215839" y="37480"/>
                  </a:lnTo>
                  <a:lnTo>
                    <a:pt x="216913" y="37268"/>
                  </a:lnTo>
                  <a:lnTo>
                    <a:pt x="240424" y="32594"/>
                  </a:lnTo>
                  <a:lnTo>
                    <a:pt x="242882" y="32104"/>
                  </a:lnTo>
                  <a:lnTo>
                    <a:pt x="266227" y="27423"/>
                  </a:lnTo>
                  <a:lnTo>
                    <a:pt x="267112" y="27245"/>
                  </a:lnTo>
                  <a:lnTo>
                    <a:pt x="288940" y="22650"/>
                  </a:lnTo>
                  <a:lnTo>
                    <a:pt x="296570" y="21032"/>
                  </a:lnTo>
                  <a:lnTo>
                    <a:pt x="298510" y="20631"/>
                  </a:lnTo>
                  <a:lnTo>
                    <a:pt x="312239" y="17786"/>
                  </a:lnTo>
                  <a:lnTo>
                    <a:pt x="328347" y="14422"/>
                  </a:lnTo>
                  <a:lnTo>
                    <a:pt x="347533" y="10376"/>
                  </a:lnTo>
                  <a:lnTo>
                    <a:pt x="348218" y="10231"/>
                  </a:lnTo>
                  <a:lnTo>
                    <a:pt x="358655" y="8005"/>
                  </a:lnTo>
                  <a:lnTo>
                    <a:pt x="395760" y="0"/>
                  </a:lnTo>
                  <a:lnTo>
                    <a:pt x="408588" y="48104"/>
                  </a:lnTo>
                  <a:lnTo>
                    <a:pt x="411742" y="59336"/>
                  </a:lnTo>
                  <a:lnTo>
                    <a:pt x="413701" y="66308"/>
                  </a:lnTo>
                  <a:lnTo>
                    <a:pt x="417752" y="80719"/>
                  </a:lnTo>
                  <a:lnTo>
                    <a:pt x="430023" y="124315"/>
                  </a:lnTo>
                  <a:lnTo>
                    <a:pt x="437653" y="151376"/>
                  </a:lnTo>
                  <a:lnTo>
                    <a:pt x="440560" y="161756"/>
                  </a:lnTo>
                  <a:lnTo>
                    <a:pt x="441263" y="164264"/>
                  </a:lnTo>
                  <a:lnTo>
                    <a:pt x="444514" y="175757"/>
                  </a:lnTo>
                  <a:lnTo>
                    <a:pt x="468026" y="171577"/>
                  </a:lnTo>
                  <a:lnTo>
                    <a:pt x="483063" y="168453"/>
                  </a:lnTo>
                  <a:lnTo>
                    <a:pt x="500039" y="164900"/>
                  </a:lnTo>
                  <a:lnTo>
                    <a:pt x="514858" y="161553"/>
                  </a:lnTo>
                  <a:lnTo>
                    <a:pt x="514886" y="180325"/>
                  </a:lnTo>
                  <a:lnTo>
                    <a:pt x="513391" y="182543"/>
                  </a:lnTo>
                  <a:lnTo>
                    <a:pt x="511868" y="196345"/>
                  </a:lnTo>
                  <a:lnTo>
                    <a:pt x="510982" y="209915"/>
                  </a:lnTo>
                  <a:lnTo>
                    <a:pt x="510258" y="215102"/>
                  </a:lnTo>
                  <a:lnTo>
                    <a:pt x="507118" y="225970"/>
                  </a:lnTo>
                  <a:lnTo>
                    <a:pt x="466362" y="239805"/>
                  </a:lnTo>
                  <a:lnTo>
                    <a:pt x="462728" y="247007"/>
                  </a:lnTo>
                  <a:lnTo>
                    <a:pt x="456303" y="245372"/>
                  </a:lnTo>
                  <a:lnTo>
                    <a:pt x="449568" y="246639"/>
                  </a:lnTo>
                  <a:lnTo>
                    <a:pt x="442794" y="256112"/>
                  </a:lnTo>
                  <a:lnTo>
                    <a:pt x="439336" y="257071"/>
                  </a:lnTo>
                  <a:lnTo>
                    <a:pt x="436902" y="249084"/>
                  </a:lnTo>
                  <a:lnTo>
                    <a:pt x="439490" y="239043"/>
                  </a:lnTo>
                  <a:lnTo>
                    <a:pt x="438691" y="236063"/>
                  </a:lnTo>
                  <a:lnTo>
                    <a:pt x="436913" y="230419"/>
                  </a:lnTo>
                  <a:lnTo>
                    <a:pt x="428199" y="228860"/>
                  </a:lnTo>
                  <a:lnTo>
                    <a:pt x="425721" y="220115"/>
                  </a:lnTo>
                  <a:lnTo>
                    <a:pt x="433850" y="216335"/>
                  </a:lnTo>
                  <a:lnTo>
                    <a:pt x="432040" y="213942"/>
                  </a:lnTo>
                  <a:lnTo>
                    <a:pt x="429956" y="211185"/>
                  </a:lnTo>
                  <a:lnTo>
                    <a:pt x="425962" y="211325"/>
                  </a:lnTo>
                  <a:lnTo>
                    <a:pt x="423613" y="211406"/>
                  </a:lnTo>
                  <a:lnTo>
                    <a:pt x="413133" y="212792"/>
                  </a:lnTo>
                  <a:lnTo>
                    <a:pt x="415923" y="222157"/>
                  </a:lnTo>
                  <a:lnTo>
                    <a:pt x="420080" y="230891"/>
                  </a:lnTo>
                  <a:lnTo>
                    <a:pt x="422094" y="237107"/>
                  </a:lnTo>
                  <a:lnTo>
                    <a:pt x="417126" y="236756"/>
                  </a:lnTo>
                  <a:lnTo>
                    <a:pt x="410848" y="232428"/>
                  </a:lnTo>
                  <a:lnTo>
                    <a:pt x="409577" y="222737"/>
                  </a:lnTo>
                  <a:lnTo>
                    <a:pt x="403273" y="218244"/>
                  </a:lnTo>
                  <a:lnTo>
                    <a:pt x="392116" y="209766"/>
                  </a:lnTo>
                  <a:lnTo>
                    <a:pt x="387175" y="207981"/>
                  </a:lnTo>
                  <a:lnTo>
                    <a:pt x="386896" y="202517"/>
                  </a:lnTo>
                  <a:lnTo>
                    <a:pt x="382351" y="197453"/>
                  </a:lnTo>
                  <a:lnTo>
                    <a:pt x="373628" y="186150"/>
                  </a:lnTo>
                  <a:lnTo>
                    <a:pt x="378564" y="177797"/>
                  </a:lnTo>
                  <a:lnTo>
                    <a:pt x="376384" y="174229"/>
                  </a:lnTo>
                  <a:lnTo>
                    <a:pt x="376321" y="168291"/>
                  </a:lnTo>
                  <a:lnTo>
                    <a:pt x="381447" y="166548"/>
                  </a:lnTo>
                  <a:lnTo>
                    <a:pt x="384600" y="166365"/>
                  </a:lnTo>
                  <a:lnTo>
                    <a:pt x="388704" y="165576"/>
                  </a:lnTo>
                  <a:lnTo>
                    <a:pt x="387274" y="161359"/>
                  </a:lnTo>
                  <a:lnTo>
                    <a:pt x="385764" y="156901"/>
                  </a:lnTo>
                  <a:lnTo>
                    <a:pt x="383105" y="157827"/>
                  </a:lnTo>
                  <a:lnTo>
                    <a:pt x="377684" y="152767"/>
                  </a:lnTo>
                  <a:lnTo>
                    <a:pt x="373750" y="153616"/>
                  </a:lnTo>
                  <a:lnTo>
                    <a:pt x="369597" y="159416"/>
                  </a:lnTo>
                  <a:lnTo>
                    <a:pt x="366614" y="159020"/>
                  </a:lnTo>
                  <a:lnTo>
                    <a:pt x="366116" y="152622"/>
                  </a:lnTo>
                  <a:lnTo>
                    <a:pt x="359924" y="149989"/>
                  </a:lnTo>
                  <a:lnTo>
                    <a:pt x="360149" y="145326"/>
                  </a:lnTo>
                  <a:lnTo>
                    <a:pt x="367447" y="142537"/>
                  </a:lnTo>
                  <a:lnTo>
                    <a:pt x="369988" y="133903"/>
                  </a:lnTo>
                  <a:lnTo>
                    <a:pt x="376821" y="138272"/>
                  </a:lnTo>
                  <a:lnTo>
                    <a:pt x="379364" y="135185"/>
                  </a:lnTo>
                  <a:lnTo>
                    <a:pt x="377959" y="131635"/>
                  </a:lnTo>
                  <a:lnTo>
                    <a:pt x="375969" y="126602"/>
                  </a:lnTo>
                  <a:lnTo>
                    <a:pt x="375059" y="121536"/>
                  </a:lnTo>
                  <a:lnTo>
                    <a:pt x="369953" y="122633"/>
                  </a:lnTo>
                  <a:lnTo>
                    <a:pt x="363198" y="126553"/>
                  </a:lnTo>
                  <a:lnTo>
                    <a:pt x="362973" y="134130"/>
                  </a:lnTo>
                  <a:lnTo>
                    <a:pt x="358693" y="136469"/>
                  </a:lnTo>
                  <a:lnTo>
                    <a:pt x="357635" y="123612"/>
                  </a:lnTo>
                  <a:lnTo>
                    <a:pt x="359908" y="113228"/>
                  </a:lnTo>
                  <a:lnTo>
                    <a:pt x="361130" y="108065"/>
                  </a:lnTo>
                  <a:lnTo>
                    <a:pt x="365437" y="108795"/>
                  </a:lnTo>
                  <a:lnTo>
                    <a:pt x="369330" y="109453"/>
                  </a:lnTo>
                  <a:lnTo>
                    <a:pt x="366976" y="99205"/>
                  </a:lnTo>
                  <a:lnTo>
                    <a:pt x="364731" y="95520"/>
                  </a:lnTo>
                  <a:lnTo>
                    <a:pt x="360495" y="92553"/>
                  </a:lnTo>
                  <a:lnTo>
                    <a:pt x="362296" y="82206"/>
                  </a:lnTo>
                  <a:lnTo>
                    <a:pt x="364051" y="73511"/>
                  </a:lnTo>
                  <a:lnTo>
                    <a:pt x="366800" y="68670"/>
                  </a:lnTo>
                  <a:lnTo>
                    <a:pt x="367628" y="63007"/>
                  </a:lnTo>
                  <a:lnTo>
                    <a:pt x="371824" y="56756"/>
                  </a:lnTo>
                  <a:lnTo>
                    <a:pt x="376628" y="53449"/>
                  </a:lnTo>
                  <a:lnTo>
                    <a:pt x="378640" y="52063"/>
                  </a:lnTo>
                  <a:lnTo>
                    <a:pt x="381690" y="48419"/>
                  </a:lnTo>
                  <a:lnTo>
                    <a:pt x="379945" y="43100"/>
                  </a:lnTo>
                  <a:lnTo>
                    <a:pt x="377239" y="43746"/>
                  </a:lnTo>
                  <a:lnTo>
                    <a:pt x="374752" y="44340"/>
                  </a:lnTo>
                  <a:lnTo>
                    <a:pt x="366982" y="52909"/>
                  </a:lnTo>
                  <a:lnTo>
                    <a:pt x="360188" y="62093"/>
                  </a:lnTo>
                  <a:lnTo>
                    <a:pt x="353930" y="71026"/>
                  </a:lnTo>
                  <a:lnTo>
                    <a:pt x="351666" y="75664"/>
                  </a:lnTo>
                  <a:lnTo>
                    <a:pt x="349732" y="79620"/>
                  </a:lnTo>
                  <a:lnTo>
                    <a:pt x="346413" y="82221"/>
                  </a:lnTo>
                  <a:lnTo>
                    <a:pt x="345335" y="83066"/>
                  </a:lnTo>
                  <a:lnTo>
                    <a:pt x="342893" y="87408"/>
                  </a:lnTo>
                  <a:lnTo>
                    <a:pt x="338768" y="88239"/>
                  </a:lnTo>
                  <a:lnTo>
                    <a:pt x="335037" y="89179"/>
                  </a:lnTo>
                  <a:lnTo>
                    <a:pt x="334593" y="90085"/>
                  </a:lnTo>
                  <a:lnTo>
                    <a:pt x="332872" y="93593"/>
                  </a:lnTo>
                  <a:lnTo>
                    <a:pt x="344710" y="97935"/>
                  </a:lnTo>
                  <a:lnTo>
                    <a:pt x="346930" y="104881"/>
                  </a:lnTo>
                  <a:lnTo>
                    <a:pt x="348250" y="110409"/>
                  </a:lnTo>
                  <a:lnTo>
                    <a:pt x="352002" y="114158"/>
                  </a:lnTo>
                  <a:lnTo>
                    <a:pt x="346908" y="119424"/>
                  </a:lnTo>
                  <a:lnTo>
                    <a:pt x="345270" y="123641"/>
                  </a:lnTo>
                  <a:lnTo>
                    <a:pt x="347996" y="125343"/>
                  </a:lnTo>
                  <a:lnTo>
                    <a:pt x="346916" y="130506"/>
                  </a:lnTo>
                  <a:lnTo>
                    <a:pt x="346563" y="131304"/>
                  </a:lnTo>
                  <a:lnTo>
                    <a:pt x="345280" y="134207"/>
                  </a:lnTo>
                  <a:lnTo>
                    <a:pt x="343424" y="139553"/>
                  </a:lnTo>
                  <a:lnTo>
                    <a:pt x="346723" y="140700"/>
                  </a:lnTo>
                  <a:lnTo>
                    <a:pt x="344220" y="148841"/>
                  </a:lnTo>
                  <a:lnTo>
                    <a:pt x="341673" y="153888"/>
                  </a:lnTo>
                  <a:lnTo>
                    <a:pt x="346092" y="157675"/>
                  </a:lnTo>
                  <a:lnTo>
                    <a:pt x="346388" y="159335"/>
                  </a:lnTo>
                  <a:lnTo>
                    <a:pt x="347623" y="166279"/>
                  </a:lnTo>
                  <a:lnTo>
                    <a:pt x="350955" y="172682"/>
                  </a:lnTo>
                  <a:lnTo>
                    <a:pt x="352528" y="183643"/>
                  </a:lnTo>
                  <a:lnTo>
                    <a:pt x="356883" y="191035"/>
                  </a:lnTo>
                  <a:lnTo>
                    <a:pt x="362623" y="195797"/>
                  </a:lnTo>
                  <a:lnTo>
                    <a:pt x="370459" y="201964"/>
                  </a:lnTo>
                  <a:lnTo>
                    <a:pt x="371988" y="205803"/>
                  </a:lnTo>
                  <a:lnTo>
                    <a:pt x="371772" y="211950"/>
                  </a:lnTo>
                  <a:lnTo>
                    <a:pt x="371728" y="213208"/>
                  </a:lnTo>
                  <a:lnTo>
                    <a:pt x="375274" y="214685"/>
                  </a:lnTo>
                  <a:lnTo>
                    <a:pt x="374965" y="223107"/>
                  </a:lnTo>
                  <a:lnTo>
                    <a:pt x="381064" y="230899"/>
                  </a:lnTo>
                  <a:lnTo>
                    <a:pt x="385894" y="235753"/>
                  </a:lnTo>
                  <a:lnTo>
                    <a:pt x="385885" y="241506"/>
                  </a:lnTo>
                  <a:lnTo>
                    <a:pt x="388700" y="250178"/>
                  </a:lnTo>
                  <a:lnTo>
                    <a:pt x="381983" y="245239"/>
                  </a:lnTo>
                  <a:lnTo>
                    <a:pt x="374388" y="240958"/>
                  </a:lnTo>
                  <a:lnTo>
                    <a:pt x="368953" y="242609"/>
                  </a:lnTo>
                  <a:lnTo>
                    <a:pt x="361369" y="238716"/>
                  </a:lnTo>
                  <a:lnTo>
                    <a:pt x="354078" y="231206"/>
                  </a:lnTo>
                  <a:lnTo>
                    <a:pt x="344434" y="230225"/>
                  </a:lnTo>
                  <a:lnTo>
                    <a:pt x="337130" y="231607"/>
                  </a:lnTo>
                  <a:lnTo>
                    <a:pt x="329431" y="230675"/>
                  </a:lnTo>
                  <a:lnTo>
                    <a:pt x="326952" y="230295"/>
                  </a:lnTo>
                  <a:lnTo>
                    <a:pt x="322572" y="229622"/>
                  </a:lnTo>
                  <a:lnTo>
                    <a:pt x="315024" y="224918"/>
                  </a:lnTo>
                  <a:lnTo>
                    <a:pt x="308166" y="221012"/>
                  </a:lnTo>
                  <a:lnTo>
                    <a:pt x="303172" y="211038"/>
                  </a:lnTo>
                  <a:lnTo>
                    <a:pt x="300888" y="208023"/>
                  </a:lnTo>
                  <a:lnTo>
                    <a:pt x="295034" y="212278"/>
                  </a:lnTo>
                  <a:lnTo>
                    <a:pt x="290214" y="215319"/>
                  </a:lnTo>
                  <a:lnTo>
                    <a:pt x="281472" y="221488"/>
                  </a:lnTo>
                  <a:lnTo>
                    <a:pt x="274585" y="214749"/>
                  </a:lnTo>
                  <a:lnTo>
                    <a:pt x="273145" y="199951"/>
                  </a:lnTo>
                  <a:lnTo>
                    <a:pt x="278221" y="189758"/>
                  </a:lnTo>
                  <a:lnTo>
                    <a:pt x="283786" y="186628"/>
                  </a:lnTo>
                  <a:lnTo>
                    <a:pt x="283077" y="183731"/>
                  </a:lnTo>
                  <a:lnTo>
                    <a:pt x="281723" y="178293"/>
                  </a:lnTo>
                  <a:lnTo>
                    <a:pt x="285906" y="172819"/>
                  </a:lnTo>
                  <a:lnTo>
                    <a:pt x="286469" y="172082"/>
                  </a:lnTo>
                  <a:lnTo>
                    <a:pt x="289316" y="171449"/>
                  </a:lnTo>
                  <a:lnTo>
                    <a:pt x="289842" y="167221"/>
                  </a:lnTo>
                  <a:lnTo>
                    <a:pt x="289626" y="165972"/>
                  </a:lnTo>
                  <a:lnTo>
                    <a:pt x="288676" y="160475"/>
                  </a:lnTo>
                  <a:lnTo>
                    <a:pt x="288521" y="159578"/>
                  </a:lnTo>
                  <a:lnTo>
                    <a:pt x="293658" y="151741"/>
                  </a:lnTo>
                  <a:lnTo>
                    <a:pt x="299678" y="142413"/>
                  </a:lnTo>
                  <a:lnTo>
                    <a:pt x="287498" y="134186"/>
                  </a:lnTo>
                  <a:lnTo>
                    <a:pt x="282472" y="130785"/>
                  </a:lnTo>
                  <a:lnTo>
                    <a:pt x="275685" y="141158"/>
                  </a:lnTo>
                  <a:lnTo>
                    <a:pt x="271931" y="137523"/>
                  </a:lnTo>
                  <a:lnTo>
                    <a:pt x="268245" y="137937"/>
                  </a:lnTo>
                  <a:lnTo>
                    <a:pt x="265769" y="138215"/>
                  </a:lnTo>
                  <a:lnTo>
                    <a:pt x="260135" y="136694"/>
                  </a:lnTo>
                  <a:lnTo>
                    <a:pt x="259127" y="130863"/>
                  </a:lnTo>
                  <a:lnTo>
                    <a:pt x="251673" y="128657"/>
                  </a:lnTo>
                  <a:lnTo>
                    <a:pt x="249469" y="128516"/>
                  </a:lnTo>
                  <a:lnTo>
                    <a:pt x="247992" y="128421"/>
                  </a:lnTo>
                  <a:lnTo>
                    <a:pt x="246088" y="128298"/>
                  </a:lnTo>
                  <a:lnTo>
                    <a:pt x="234548" y="128489"/>
                  </a:lnTo>
                  <a:lnTo>
                    <a:pt x="231706" y="124725"/>
                  </a:lnTo>
                  <a:lnTo>
                    <a:pt x="227098" y="123389"/>
                  </a:lnTo>
                  <a:lnTo>
                    <a:pt x="225839" y="117735"/>
                  </a:lnTo>
                  <a:lnTo>
                    <a:pt x="228964" y="113500"/>
                  </a:lnTo>
                  <a:lnTo>
                    <a:pt x="230836" y="108251"/>
                  </a:lnTo>
                  <a:lnTo>
                    <a:pt x="225989" y="104472"/>
                  </a:lnTo>
                  <a:lnTo>
                    <a:pt x="219101" y="101678"/>
                  </a:lnTo>
                  <a:lnTo>
                    <a:pt x="214679" y="99211"/>
                  </a:lnTo>
                  <a:lnTo>
                    <a:pt x="205854" y="98726"/>
                  </a:lnTo>
                  <a:lnTo>
                    <a:pt x="204580" y="98837"/>
                  </a:lnTo>
                  <a:lnTo>
                    <a:pt x="199972" y="99240"/>
                  </a:lnTo>
                  <a:lnTo>
                    <a:pt x="196242" y="95276"/>
                  </a:lnTo>
                  <a:lnTo>
                    <a:pt x="195546" y="88287"/>
                  </a:lnTo>
                  <a:lnTo>
                    <a:pt x="187238" y="79021"/>
                  </a:lnTo>
                  <a:lnTo>
                    <a:pt x="185179" y="75744"/>
                  </a:lnTo>
                  <a:lnTo>
                    <a:pt x="183108" y="72446"/>
                  </a:lnTo>
                  <a:lnTo>
                    <a:pt x="180774" y="63878"/>
                  </a:lnTo>
                  <a:lnTo>
                    <a:pt x="169872" y="62992"/>
                  </a:lnTo>
                  <a:lnTo>
                    <a:pt x="161358" y="65554"/>
                  </a:lnTo>
                  <a:lnTo>
                    <a:pt x="158586" y="63247"/>
                  </a:lnTo>
                  <a:lnTo>
                    <a:pt x="151344" y="57212"/>
                  </a:lnTo>
                  <a:lnTo>
                    <a:pt x="136319" y="61872"/>
                  </a:lnTo>
                  <a:lnTo>
                    <a:pt x="127603" y="67610"/>
                  </a:lnTo>
                  <a:lnTo>
                    <a:pt x="125543" y="68361"/>
                  </a:lnTo>
                  <a:lnTo>
                    <a:pt x="120311" y="70265"/>
                  </a:lnTo>
                  <a:lnTo>
                    <a:pt x="115923" y="79706"/>
                  </a:lnTo>
                  <a:lnTo>
                    <a:pt x="114464" y="85487"/>
                  </a:lnTo>
                  <a:lnTo>
                    <a:pt x="113668" y="85601"/>
                  </a:lnTo>
                  <a:lnTo>
                    <a:pt x="100370" y="87491"/>
                  </a:lnTo>
                  <a:lnTo>
                    <a:pt x="93057" y="86762"/>
                  </a:lnTo>
                  <a:lnTo>
                    <a:pt x="87144" y="86168"/>
                  </a:lnTo>
                  <a:lnTo>
                    <a:pt x="82296" y="79162"/>
                  </a:lnTo>
                  <a:lnTo>
                    <a:pt x="78093" y="75725"/>
                  </a:lnTo>
                  <a:lnTo>
                    <a:pt x="71674" y="89268"/>
                  </a:lnTo>
                  <a:lnTo>
                    <a:pt x="63713" y="101631"/>
                  </a:lnTo>
                  <a:lnTo>
                    <a:pt x="63199" y="107494"/>
                  </a:lnTo>
                  <a:lnTo>
                    <a:pt x="53831" y="104338"/>
                  </a:lnTo>
                  <a:lnTo>
                    <a:pt x="50408" y="105034"/>
                  </a:lnTo>
                  <a:lnTo>
                    <a:pt x="47839" y="105555"/>
                  </a:lnTo>
                  <a:lnTo>
                    <a:pt x="41538" y="117169"/>
                  </a:lnTo>
                  <a:lnTo>
                    <a:pt x="33055" y="129622"/>
                  </a:lnTo>
                  <a:lnTo>
                    <a:pt x="31165" y="132392"/>
                  </a:lnTo>
                  <a:lnTo>
                    <a:pt x="24376" y="138226"/>
                  </a:lnTo>
                  <a:lnTo>
                    <a:pt x="17968" y="146664"/>
                  </a:lnTo>
                  <a:lnTo>
                    <a:pt x="11748" y="15101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69581" y="2654287"/>
              <a:ext cx="685645" cy="450094"/>
            </a:xfrm>
            <a:custGeom>
              <a:avLst/>
              <a:pathLst>
                <a:path w="685645" h="450094">
                  <a:moveTo>
                    <a:pt x="347" y="115958"/>
                  </a:moveTo>
                  <a:lnTo>
                    <a:pt x="4990" y="109027"/>
                  </a:lnTo>
                  <a:lnTo>
                    <a:pt x="9227" y="101740"/>
                  </a:lnTo>
                  <a:lnTo>
                    <a:pt x="8977" y="97406"/>
                  </a:lnTo>
                  <a:lnTo>
                    <a:pt x="8861" y="95395"/>
                  </a:lnTo>
                  <a:lnTo>
                    <a:pt x="13214" y="90124"/>
                  </a:lnTo>
                  <a:lnTo>
                    <a:pt x="11146" y="87488"/>
                  </a:lnTo>
                  <a:lnTo>
                    <a:pt x="14043" y="83556"/>
                  </a:lnTo>
                  <a:lnTo>
                    <a:pt x="12096" y="78536"/>
                  </a:lnTo>
                  <a:lnTo>
                    <a:pt x="17687" y="74592"/>
                  </a:lnTo>
                  <a:lnTo>
                    <a:pt x="18334" y="72438"/>
                  </a:lnTo>
                  <a:lnTo>
                    <a:pt x="19685" y="67935"/>
                  </a:lnTo>
                  <a:lnTo>
                    <a:pt x="17671" y="63692"/>
                  </a:lnTo>
                  <a:lnTo>
                    <a:pt x="15986" y="52513"/>
                  </a:lnTo>
                  <a:lnTo>
                    <a:pt x="11146" y="52502"/>
                  </a:lnTo>
                  <a:lnTo>
                    <a:pt x="7955" y="48700"/>
                  </a:lnTo>
                  <a:lnTo>
                    <a:pt x="7333" y="47219"/>
                  </a:lnTo>
                  <a:lnTo>
                    <a:pt x="5303" y="42386"/>
                  </a:lnTo>
                  <a:lnTo>
                    <a:pt x="10345" y="41130"/>
                  </a:lnTo>
                  <a:lnTo>
                    <a:pt x="11017" y="34352"/>
                  </a:lnTo>
                  <a:lnTo>
                    <a:pt x="11329" y="28831"/>
                  </a:lnTo>
                  <a:lnTo>
                    <a:pt x="3828" y="21815"/>
                  </a:lnTo>
                  <a:lnTo>
                    <a:pt x="4860" y="16726"/>
                  </a:lnTo>
                  <a:lnTo>
                    <a:pt x="3403" y="12285"/>
                  </a:lnTo>
                  <a:lnTo>
                    <a:pt x="18499" y="12378"/>
                  </a:lnTo>
                  <a:lnTo>
                    <a:pt x="44902" y="12476"/>
                  </a:lnTo>
                  <a:lnTo>
                    <a:pt x="59962" y="12517"/>
                  </a:lnTo>
                  <a:lnTo>
                    <a:pt x="79882" y="12536"/>
                  </a:lnTo>
                  <a:lnTo>
                    <a:pt x="82631" y="12536"/>
                  </a:lnTo>
                  <a:lnTo>
                    <a:pt x="118655" y="12367"/>
                  </a:lnTo>
                  <a:lnTo>
                    <a:pt x="122009" y="12337"/>
                  </a:lnTo>
                  <a:lnTo>
                    <a:pt x="128916" y="12273"/>
                  </a:lnTo>
                  <a:lnTo>
                    <a:pt x="146828" y="12083"/>
                  </a:lnTo>
                  <a:lnTo>
                    <a:pt x="177950" y="11818"/>
                  </a:lnTo>
                  <a:lnTo>
                    <a:pt x="182134" y="11775"/>
                  </a:lnTo>
                  <a:lnTo>
                    <a:pt x="184173" y="11751"/>
                  </a:lnTo>
                  <a:lnTo>
                    <a:pt x="226835" y="11155"/>
                  </a:lnTo>
                  <a:lnTo>
                    <a:pt x="232250" y="11066"/>
                  </a:lnTo>
                  <a:lnTo>
                    <a:pt x="247029" y="10847"/>
                  </a:lnTo>
                  <a:lnTo>
                    <a:pt x="275753" y="10357"/>
                  </a:lnTo>
                  <a:lnTo>
                    <a:pt x="309138" y="9598"/>
                  </a:lnTo>
                  <a:lnTo>
                    <a:pt x="316577" y="9413"/>
                  </a:lnTo>
                  <a:lnTo>
                    <a:pt x="324800" y="9198"/>
                  </a:lnTo>
                  <a:lnTo>
                    <a:pt x="352614" y="8421"/>
                  </a:lnTo>
                  <a:lnTo>
                    <a:pt x="371226" y="7862"/>
                  </a:lnTo>
                  <a:lnTo>
                    <a:pt x="373799" y="7782"/>
                  </a:lnTo>
                  <a:lnTo>
                    <a:pt x="389758" y="7270"/>
                  </a:lnTo>
                  <a:lnTo>
                    <a:pt x="422602" y="6025"/>
                  </a:lnTo>
                  <a:lnTo>
                    <a:pt x="433390" y="5611"/>
                  </a:lnTo>
                  <a:lnTo>
                    <a:pt x="461357" y="4483"/>
                  </a:lnTo>
                  <a:lnTo>
                    <a:pt x="471614" y="4066"/>
                  </a:lnTo>
                  <a:lnTo>
                    <a:pt x="498012" y="2944"/>
                  </a:lnTo>
                  <a:lnTo>
                    <a:pt x="507809" y="2509"/>
                  </a:lnTo>
                  <a:lnTo>
                    <a:pt x="520168" y="1945"/>
                  </a:lnTo>
                  <a:lnTo>
                    <a:pt x="532569" y="1364"/>
                  </a:lnTo>
                  <a:lnTo>
                    <a:pt x="560862" y="0"/>
                  </a:lnTo>
                  <a:lnTo>
                    <a:pt x="559712" y="7193"/>
                  </a:lnTo>
                  <a:lnTo>
                    <a:pt x="562179" y="11603"/>
                  </a:lnTo>
                  <a:lnTo>
                    <a:pt x="563464" y="13900"/>
                  </a:lnTo>
                  <a:lnTo>
                    <a:pt x="562852" y="18157"/>
                  </a:lnTo>
                  <a:lnTo>
                    <a:pt x="568586" y="23455"/>
                  </a:lnTo>
                  <a:lnTo>
                    <a:pt x="573678" y="26242"/>
                  </a:lnTo>
                  <a:lnTo>
                    <a:pt x="579243" y="34544"/>
                  </a:lnTo>
                  <a:lnTo>
                    <a:pt x="576412" y="39308"/>
                  </a:lnTo>
                  <a:lnTo>
                    <a:pt x="571907" y="46376"/>
                  </a:lnTo>
                  <a:lnTo>
                    <a:pt x="567925" y="52300"/>
                  </a:lnTo>
                  <a:lnTo>
                    <a:pt x="568355" y="60111"/>
                  </a:lnTo>
                  <a:lnTo>
                    <a:pt x="568684" y="66076"/>
                  </a:lnTo>
                  <a:lnTo>
                    <a:pt x="570685" y="73352"/>
                  </a:lnTo>
                  <a:lnTo>
                    <a:pt x="571143" y="75014"/>
                  </a:lnTo>
                  <a:lnTo>
                    <a:pt x="573499" y="85262"/>
                  </a:lnTo>
                  <a:lnTo>
                    <a:pt x="577881" y="90704"/>
                  </a:lnTo>
                  <a:lnTo>
                    <a:pt x="581480" y="103326"/>
                  </a:lnTo>
                  <a:lnTo>
                    <a:pt x="587495" y="111070"/>
                  </a:lnTo>
                  <a:lnTo>
                    <a:pt x="595689" y="115783"/>
                  </a:lnTo>
                  <a:lnTo>
                    <a:pt x="600433" y="116902"/>
                  </a:lnTo>
                  <a:lnTo>
                    <a:pt x="605164" y="118015"/>
                  </a:lnTo>
                  <a:lnTo>
                    <a:pt x="616715" y="120158"/>
                  </a:lnTo>
                  <a:lnTo>
                    <a:pt x="621354" y="122654"/>
                  </a:lnTo>
                  <a:lnTo>
                    <a:pt x="624704" y="129651"/>
                  </a:lnTo>
                  <a:lnTo>
                    <a:pt x="628390" y="139261"/>
                  </a:lnTo>
                  <a:lnTo>
                    <a:pt x="628279" y="144540"/>
                  </a:lnTo>
                  <a:lnTo>
                    <a:pt x="634392" y="147712"/>
                  </a:lnTo>
                  <a:lnTo>
                    <a:pt x="637108" y="148818"/>
                  </a:lnTo>
                  <a:lnTo>
                    <a:pt x="642420" y="153663"/>
                  </a:lnTo>
                  <a:lnTo>
                    <a:pt x="646085" y="156539"/>
                  </a:lnTo>
                  <a:lnTo>
                    <a:pt x="650290" y="159835"/>
                  </a:lnTo>
                  <a:lnTo>
                    <a:pt x="653675" y="164985"/>
                  </a:lnTo>
                  <a:lnTo>
                    <a:pt x="652578" y="171065"/>
                  </a:lnTo>
                  <a:lnTo>
                    <a:pt x="656092" y="176473"/>
                  </a:lnTo>
                  <a:lnTo>
                    <a:pt x="662983" y="181252"/>
                  </a:lnTo>
                  <a:lnTo>
                    <a:pt x="665492" y="182487"/>
                  </a:lnTo>
                  <a:lnTo>
                    <a:pt x="670516" y="184957"/>
                  </a:lnTo>
                  <a:lnTo>
                    <a:pt x="677240" y="188211"/>
                  </a:lnTo>
                  <a:lnTo>
                    <a:pt x="682497" y="194054"/>
                  </a:lnTo>
                  <a:lnTo>
                    <a:pt x="682839" y="203549"/>
                  </a:lnTo>
                  <a:lnTo>
                    <a:pt x="683301" y="204577"/>
                  </a:lnTo>
                  <a:lnTo>
                    <a:pt x="685645" y="209783"/>
                  </a:lnTo>
                  <a:lnTo>
                    <a:pt x="684435" y="218200"/>
                  </a:lnTo>
                  <a:lnTo>
                    <a:pt x="684376" y="219407"/>
                  </a:lnTo>
                  <a:lnTo>
                    <a:pt x="684052" y="226073"/>
                  </a:lnTo>
                  <a:lnTo>
                    <a:pt x="682667" y="231805"/>
                  </a:lnTo>
                  <a:lnTo>
                    <a:pt x="683035" y="236496"/>
                  </a:lnTo>
                  <a:lnTo>
                    <a:pt x="676748" y="241095"/>
                  </a:lnTo>
                  <a:lnTo>
                    <a:pt x="676110" y="241561"/>
                  </a:lnTo>
                  <a:lnTo>
                    <a:pt x="669851" y="247363"/>
                  </a:lnTo>
                  <a:lnTo>
                    <a:pt x="669847" y="249338"/>
                  </a:lnTo>
                  <a:lnTo>
                    <a:pt x="669836" y="254202"/>
                  </a:lnTo>
                  <a:lnTo>
                    <a:pt x="667756" y="258699"/>
                  </a:lnTo>
                  <a:lnTo>
                    <a:pt x="668024" y="268193"/>
                  </a:lnTo>
                  <a:lnTo>
                    <a:pt x="665571" y="271081"/>
                  </a:lnTo>
                  <a:lnTo>
                    <a:pt x="660213" y="273808"/>
                  </a:lnTo>
                  <a:lnTo>
                    <a:pt x="655692" y="279759"/>
                  </a:lnTo>
                  <a:lnTo>
                    <a:pt x="650222" y="280654"/>
                  </a:lnTo>
                  <a:lnTo>
                    <a:pt x="644074" y="281470"/>
                  </a:lnTo>
                  <a:lnTo>
                    <a:pt x="639283" y="286260"/>
                  </a:lnTo>
                  <a:lnTo>
                    <a:pt x="630725" y="291112"/>
                  </a:lnTo>
                  <a:lnTo>
                    <a:pt x="621669" y="291881"/>
                  </a:lnTo>
                  <a:lnTo>
                    <a:pt x="613072" y="293024"/>
                  </a:lnTo>
                  <a:lnTo>
                    <a:pt x="607185" y="296999"/>
                  </a:lnTo>
                  <a:lnTo>
                    <a:pt x="602618" y="296205"/>
                  </a:lnTo>
                  <a:lnTo>
                    <a:pt x="596150" y="297476"/>
                  </a:lnTo>
                  <a:lnTo>
                    <a:pt x="592583" y="305526"/>
                  </a:lnTo>
                  <a:lnTo>
                    <a:pt x="592110" y="309800"/>
                  </a:lnTo>
                  <a:lnTo>
                    <a:pt x="591849" y="310682"/>
                  </a:lnTo>
                  <a:lnTo>
                    <a:pt x="588222" y="322934"/>
                  </a:lnTo>
                  <a:lnTo>
                    <a:pt x="591987" y="327877"/>
                  </a:lnTo>
                  <a:lnTo>
                    <a:pt x="596619" y="334605"/>
                  </a:lnTo>
                  <a:lnTo>
                    <a:pt x="601315" y="334875"/>
                  </a:lnTo>
                  <a:lnTo>
                    <a:pt x="606060" y="342054"/>
                  </a:lnTo>
                  <a:lnTo>
                    <a:pt x="606887" y="347546"/>
                  </a:lnTo>
                  <a:lnTo>
                    <a:pt x="606949" y="347955"/>
                  </a:lnTo>
                  <a:lnTo>
                    <a:pt x="608040" y="355200"/>
                  </a:lnTo>
                  <a:lnTo>
                    <a:pt x="607799" y="364629"/>
                  </a:lnTo>
                  <a:lnTo>
                    <a:pt x="604551" y="370851"/>
                  </a:lnTo>
                  <a:lnTo>
                    <a:pt x="598522" y="377488"/>
                  </a:lnTo>
                  <a:lnTo>
                    <a:pt x="593679" y="384565"/>
                  </a:lnTo>
                  <a:lnTo>
                    <a:pt x="594125" y="390514"/>
                  </a:lnTo>
                  <a:lnTo>
                    <a:pt x="591943" y="398500"/>
                  </a:lnTo>
                  <a:lnTo>
                    <a:pt x="591865" y="402205"/>
                  </a:lnTo>
                  <a:lnTo>
                    <a:pt x="591783" y="406072"/>
                  </a:lnTo>
                  <a:lnTo>
                    <a:pt x="585070" y="411420"/>
                  </a:lnTo>
                  <a:lnTo>
                    <a:pt x="584912" y="411545"/>
                  </a:lnTo>
                  <a:lnTo>
                    <a:pt x="578340" y="411719"/>
                  </a:lnTo>
                  <a:lnTo>
                    <a:pt x="568609" y="415796"/>
                  </a:lnTo>
                  <a:lnTo>
                    <a:pt x="565101" y="420428"/>
                  </a:lnTo>
                  <a:lnTo>
                    <a:pt x="563254" y="427454"/>
                  </a:lnTo>
                  <a:lnTo>
                    <a:pt x="566295" y="430780"/>
                  </a:lnTo>
                  <a:lnTo>
                    <a:pt x="565405" y="439250"/>
                  </a:lnTo>
                  <a:lnTo>
                    <a:pt x="566532" y="446848"/>
                  </a:lnTo>
                  <a:lnTo>
                    <a:pt x="561645" y="450094"/>
                  </a:lnTo>
                  <a:lnTo>
                    <a:pt x="552968" y="447093"/>
                  </a:lnTo>
                  <a:lnTo>
                    <a:pt x="550481" y="442750"/>
                  </a:lnTo>
                  <a:lnTo>
                    <a:pt x="545456" y="438920"/>
                  </a:lnTo>
                  <a:lnTo>
                    <a:pt x="540384" y="433518"/>
                  </a:lnTo>
                  <a:lnTo>
                    <a:pt x="538974" y="427947"/>
                  </a:lnTo>
                  <a:lnTo>
                    <a:pt x="533280" y="426497"/>
                  </a:lnTo>
                  <a:lnTo>
                    <a:pt x="531544" y="422541"/>
                  </a:lnTo>
                  <a:lnTo>
                    <a:pt x="528006" y="419115"/>
                  </a:lnTo>
                  <a:lnTo>
                    <a:pt x="526597" y="417749"/>
                  </a:lnTo>
                  <a:lnTo>
                    <a:pt x="503965" y="419823"/>
                  </a:lnTo>
                  <a:lnTo>
                    <a:pt x="503553" y="419854"/>
                  </a:lnTo>
                  <a:lnTo>
                    <a:pt x="478043" y="421710"/>
                  </a:lnTo>
                  <a:lnTo>
                    <a:pt x="459600" y="422907"/>
                  </a:lnTo>
                  <a:lnTo>
                    <a:pt x="448498" y="423612"/>
                  </a:lnTo>
                  <a:lnTo>
                    <a:pt x="428638" y="424959"/>
                  </a:lnTo>
                  <a:lnTo>
                    <a:pt x="423376" y="425309"/>
                  </a:lnTo>
                  <a:lnTo>
                    <a:pt x="420364" y="425447"/>
                  </a:lnTo>
                  <a:lnTo>
                    <a:pt x="395861" y="426530"/>
                  </a:lnTo>
                  <a:lnTo>
                    <a:pt x="379064" y="427623"/>
                  </a:lnTo>
                  <a:lnTo>
                    <a:pt x="374909" y="427889"/>
                  </a:lnTo>
                  <a:lnTo>
                    <a:pt x="352276" y="428883"/>
                  </a:lnTo>
                  <a:lnTo>
                    <a:pt x="349150" y="428987"/>
                  </a:lnTo>
                  <a:lnTo>
                    <a:pt x="329438" y="429619"/>
                  </a:lnTo>
                  <a:lnTo>
                    <a:pt x="325069" y="429754"/>
                  </a:lnTo>
                  <a:lnTo>
                    <a:pt x="305955" y="430503"/>
                  </a:lnTo>
                  <a:lnTo>
                    <a:pt x="298764" y="430776"/>
                  </a:lnTo>
                  <a:lnTo>
                    <a:pt x="279914" y="431579"/>
                  </a:lnTo>
                  <a:lnTo>
                    <a:pt x="271750" y="431916"/>
                  </a:lnTo>
                  <a:lnTo>
                    <a:pt x="256501" y="432338"/>
                  </a:lnTo>
                  <a:lnTo>
                    <a:pt x="248022" y="432563"/>
                  </a:lnTo>
                  <a:lnTo>
                    <a:pt x="230682" y="432938"/>
                  </a:lnTo>
                  <a:lnTo>
                    <a:pt x="223910" y="433077"/>
                  </a:lnTo>
                  <a:lnTo>
                    <a:pt x="213302" y="433088"/>
                  </a:lnTo>
                  <a:lnTo>
                    <a:pt x="192989" y="433078"/>
                  </a:lnTo>
                  <a:lnTo>
                    <a:pt x="182730" y="433026"/>
                  </a:lnTo>
                  <a:lnTo>
                    <a:pt x="166084" y="432920"/>
                  </a:lnTo>
                  <a:lnTo>
                    <a:pt x="151673" y="432836"/>
                  </a:lnTo>
                  <a:lnTo>
                    <a:pt x="137265" y="432731"/>
                  </a:lnTo>
                  <a:lnTo>
                    <a:pt x="133122" y="432693"/>
                  </a:lnTo>
                  <a:lnTo>
                    <a:pt x="115912" y="432515"/>
                  </a:lnTo>
                  <a:lnTo>
                    <a:pt x="90793" y="432181"/>
                  </a:lnTo>
                  <a:lnTo>
                    <a:pt x="92625" y="429560"/>
                  </a:lnTo>
                  <a:lnTo>
                    <a:pt x="89013" y="422371"/>
                  </a:lnTo>
                  <a:lnTo>
                    <a:pt x="82084" y="418156"/>
                  </a:lnTo>
                  <a:lnTo>
                    <a:pt x="77472" y="410421"/>
                  </a:lnTo>
                  <a:lnTo>
                    <a:pt x="83331" y="403566"/>
                  </a:lnTo>
                  <a:lnTo>
                    <a:pt x="82555" y="394655"/>
                  </a:lnTo>
                  <a:lnTo>
                    <a:pt x="85837" y="388727"/>
                  </a:lnTo>
                  <a:lnTo>
                    <a:pt x="84971" y="387104"/>
                  </a:lnTo>
                  <a:lnTo>
                    <a:pt x="82916" y="383250"/>
                  </a:lnTo>
                  <a:lnTo>
                    <a:pt x="83919" y="376377"/>
                  </a:lnTo>
                  <a:lnTo>
                    <a:pt x="79875" y="369893"/>
                  </a:lnTo>
                  <a:lnTo>
                    <a:pt x="79985" y="364784"/>
                  </a:lnTo>
                  <a:lnTo>
                    <a:pt x="80080" y="360364"/>
                  </a:lnTo>
                  <a:lnTo>
                    <a:pt x="79552" y="354428"/>
                  </a:lnTo>
                  <a:lnTo>
                    <a:pt x="80272" y="349295"/>
                  </a:lnTo>
                  <a:lnTo>
                    <a:pt x="80814" y="345433"/>
                  </a:lnTo>
                  <a:lnTo>
                    <a:pt x="75147" y="345829"/>
                  </a:lnTo>
                  <a:lnTo>
                    <a:pt x="75122" y="344817"/>
                  </a:lnTo>
                  <a:lnTo>
                    <a:pt x="74958" y="338104"/>
                  </a:lnTo>
                  <a:lnTo>
                    <a:pt x="77225" y="332292"/>
                  </a:lnTo>
                  <a:lnTo>
                    <a:pt x="73417" y="325971"/>
                  </a:lnTo>
                  <a:lnTo>
                    <a:pt x="73081" y="319069"/>
                  </a:lnTo>
                  <a:lnTo>
                    <a:pt x="73234" y="316203"/>
                  </a:lnTo>
                  <a:lnTo>
                    <a:pt x="73740" y="306724"/>
                  </a:lnTo>
                  <a:lnTo>
                    <a:pt x="67289" y="304708"/>
                  </a:lnTo>
                  <a:lnTo>
                    <a:pt x="66109" y="299361"/>
                  </a:lnTo>
                  <a:lnTo>
                    <a:pt x="64930" y="294014"/>
                  </a:lnTo>
                  <a:lnTo>
                    <a:pt x="56889" y="296287"/>
                  </a:lnTo>
                  <a:lnTo>
                    <a:pt x="55686" y="291548"/>
                  </a:lnTo>
                  <a:lnTo>
                    <a:pt x="52894" y="283994"/>
                  </a:lnTo>
                  <a:lnTo>
                    <a:pt x="53609" y="276064"/>
                  </a:lnTo>
                  <a:lnTo>
                    <a:pt x="53987" y="274918"/>
                  </a:lnTo>
                  <a:lnTo>
                    <a:pt x="56157" y="268341"/>
                  </a:lnTo>
                  <a:lnTo>
                    <a:pt x="58616" y="258142"/>
                  </a:lnTo>
                  <a:lnTo>
                    <a:pt x="54017" y="251319"/>
                  </a:lnTo>
                  <a:lnTo>
                    <a:pt x="52015" y="247607"/>
                  </a:lnTo>
                  <a:lnTo>
                    <a:pt x="48600" y="241271"/>
                  </a:lnTo>
                  <a:lnTo>
                    <a:pt x="51430" y="231976"/>
                  </a:lnTo>
                  <a:lnTo>
                    <a:pt x="41798" y="225042"/>
                  </a:lnTo>
                  <a:lnTo>
                    <a:pt x="36592" y="221488"/>
                  </a:lnTo>
                  <a:lnTo>
                    <a:pt x="37040" y="211935"/>
                  </a:lnTo>
                  <a:lnTo>
                    <a:pt x="28731" y="204246"/>
                  </a:lnTo>
                  <a:lnTo>
                    <a:pt x="29868" y="197333"/>
                  </a:lnTo>
                  <a:lnTo>
                    <a:pt x="29965" y="196748"/>
                  </a:lnTo>
                  <a:lnTo>
                    <a:pt x="30022" y="190142"/>
                  </a:lnTo>
                  <a:lnTo>
                    <a:pt x="28347" y="187820"/>
                  </a:lnTo>
                  <a:lnTo>
                    <a:pt x="22471" y="179661"/>
                  </a:lnTo>
                  <a:lnTo>
                    <a:pt x="22116" y="169082"/>
                  </a:lnTo>
                  <a:lnTo>
                    <a:pt x="25356" y="161784"/>
                  </a:lnTo>
                  <a:lnTo>
                    <a:pt x="18621" y="157591"/>
                  </a:lnTo>
                  <a:lnTo>
                    <a:pt x="15276" y="154846"/>
                  </a:lnTo>
                  <a:lnTo>
                    <a:pt x="13650" y="153731"/>
                  </a:lnTo>
                  <a:lnTo>
                    <a:pt x="15362" y="148156"/>
                  </a:lnTo>
                  <a:lnTo>
                    <a:pt x="15043" y="147400"/>
                  </a:lnTo>
                  <a:lnTo>
                    <a:pt x="10196" y="135883"/>
                  </a:lnTo>
                  <a:lnTo>
                    <a:pt x="3435" y="129095"/>
                  </a:lnTo>
                  <a:lnTo>
                    <a:pt x="0" y="12369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708655" y="3107600"/>
              <a:ext cx="23989" cy="28793"/>
            </a:xfrm>
            <a:custGeom>
              <a:avLst/>
              <a:pathLst>
                <a:path w="23989" h="28793">
                  <a:moveTo>
                    <a:pt x="0" y="10377"/>
                  </a:moveTo>
                  <a:lnTo>
                    <a:pt x="6783" y="0"/>
                  </a:lnTo>
                  <a:lnTo>
                    <a:pt x="11808" y="3401"/>
                  </a:lnTo>
                  <a:lnTo>
                    <a:pt x="23989" y="11628"/>
                  </a:lnTo>
                  <a:lnTo>
                    <a:pt x="17968" y="20956"/>
                  </a:lnTo>
                  <a:lnTo>
                    <a:pt x="12832" y="28793"/>
                  </a:lnTo>
                  <a:lnTo>
                    <a:pt x="11406" y="21775"/>
                  </a:lnTo>
                  <a:lnTo>
                    <a:pt x="10635" y="17980"/>
                  </a:lnTo>
                  <a:lnTo>
                    <a:pt x="4062" y="1399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7928" y="2825606"/>
              <a:ext cx="8855" cy="13721"/>
            </a:xfrm>
            <a:custGeom>
              <a:avLst/>
              <a:pathLst>
                <a:path w="8855" h="13721">
                  <a:moveTo>
                    <a:pt x="0" y="4706"/>
                  </a:moveTo>
                  <a:lnTo>
                    <a:pt x="3383" y="0"/>
                  </a:lnTo>
                  <a:lnTo>
                    <a:pt x="8487" y="3476"/>
                  </a:lnTo>
                  <a:lnTo>
                    <a:pt x="8855" y="10837"/>
                  </a:lnTo>
                  <a:lnTo>
                    <a:pt x="3537" y="137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822936" y="2752578"/>
              <a:ext cx="476185" cy="542889"/>
            </a:xfrm>
            <a:custGeom>
              <a:avLst/>
              <a:pathLst>
                <a:path w="476185" h="542889">
                  <a:moveTo>
                    <a:pt x="40295" y="457476"/>
                  </a:moveTo>
                  <a:lnTo>
                    <a:pt x="39115" y="446292"/>
                  </a:lnTo>
                  <a:lnTo>
                    <a:pt x="37804" y="433868"/>
                  </a:lnTo>
                  <a:lnTo>
                    <a:pt x="35740" y="415195"/>
                  </a:lnTo>
                  <a:lnTo>
                    <a:pt x="35014" y="408634"/>
                  </a:lnTo>
                  <a:lnTo>
                    <a:pt x="32494" y="385849"/>
                  </a:lnTo>
                  <a:lnTo>
                    <a:pt x="29564" y="358554"/>
                  </a:lnTo>
                  <a:lnTo>
                    <a:pt x="28206" y="345910"/>
                  </a:lnTo>
                  <a:lnTo>
                    <a:pt x="26632" y="331260"/>
                  </a:lnTo>
                  <a:lnTo>
                    <a:pt x="25543" y="320793"/>
                  </a:lnTo>
                  <a:lnTo>
                    <a:pt x="23603" y="302154"/>
                  </a:lnTo>
                  <a:lnTo>
                    <a:pt x="22964" y="296022"/>
                  </a:lnTo>
                  <a:lnTo>
                    <a:pt x="20608" y="274669"/>
                  </a:lnTo>
                  <a:lnTo>
                    <a:pt x="19429" y="264585"/>
                  </a:lnTo>
                  <a:lnTo>
                    <a:pt x="16817" y="242252"/>
                  </a:lnTo>
                  <a:lnTo>
                    <a:pt x="13463" y="214426"/>
                  </a:lnTo>
                  <a:lnTo>
                    <a:pt x="12311" y="204865"/>
                  </a:lnTo>
                  <a:lnTo>
                    <a:pt x="10034" y="185970"/>
                  </a:lnTo>
                  <a:lnTo>
                    <a:pt x="7769" y="167204"/>
                  </a:lnTo>
                  <a:lnTo>
                    <a:pt x="7446" y="164529"/>
                  </a:lnTo>
                  <a:lnTo>
                    <a:pt x="5079" y="144924"/>
                  </a:lnTo>
                  <a:lnTo>
                    <a:pt x="4765" y="142385"/>
                  </a:lnTo>
                  <a:lnTo>
                    <a:pt x="2928" y="127500"/>
                  </a:lnTo>
                  <a:lnTo>
                    <a:pt x="0" y="103772"/>
                  </a:lnTo>
                  <a:lnTo>
                    <a:pt x="38709" y="97836"/>
                  </a:lnTo>
                  <a:lnTo>
                    <a:pt x="42757" y="97193"/>
                  </a:lnTo>
                  <a:lnTo>
                    <a:pt x="46869" y="96537"/>
                  </a:lnTo>
                  <a:lnTo>
                    <a:pt x="70613" y="92718"/>
                  </a:lnTo>
                  <a:lnTo>
                    <a:pt x="97278" y="88281"/>
                  </a:lnTo>
                  <a:lnTo>
                    <a:pt x="109592" y="86207"/>
                  </a:lnTo>
                  <a:lnTo>
                    <a:pt x="142016" y="80633"/>
                  </a:lnTo>
                  <a:lnTo>
                    <a:pt x="147472" y="85924"/>
                  </a:lnTo>
                  <a:lnTo>
                    <a:pt x="155995" y="83285"/>
                  </a:lnTo>
                  <a:lnTo>
                    <a:pt x="167132" y="90121"/>
                  </a:lnTo>
                  <a:lnTo>
                    <a:pt x="174677" y="92018"/>
                  </a:lnTo>
                  <a:lnTo>
                    <a:pt x="185497" y="94728"/>
                  </a:lnTo>
                  <a:lnTo>
                    <a:pt x="190340" y="99835"/>
                  </a:lnTo>
                  <a:lnTo>
                    <a:pt x="201049" y="104366"/>
                  </a:lnTo>
                  <a:lnTo>
                    <a:pt x="207722" y="94419"/>
                  </a:lnTo>
                  <a:lnTo>
                    <a:pt x="210183" y="92445"/>
                  </a:lnTo>
                  <a:lnTo>
                    <a:pt x="223360" y="97241"/>
                  </a:lnTo>
                  <a:lnTo>
                    <a:pt x="227153" y="103287"/>
                  </a:lnTo>
                  <a:lnTo>
                    <a:pt x="227521" y="103873"/>
                  </a:lnTo>
                  <a:lnTo>
                    <a:pt x="236309" y="111929"/>
                  </a:lnTo>
                  <a:lnTo>
                    <a:pt x="245920" y="115986"/>
                  </a:lnTo>
                  <a:lnTo>
                    <a:pt x="253697" y="115579"/>
                  </a:lnTo>
                  <a:lnTo>
                    <a:pt x="263315" y="108323"/>
                  </a:lnTo>
                  <a:lnTo>
                    <a:pt x="264757" y="108024"/>
                  </a:lnTo>
                  <a:lnTo>
                    <a:pt x="273087" y="106295"/>
                  </a:lnTo>
                  <a:lnTo>
                    <a:pt x="281414" y="99139"/>
                  </a:lnTo>
                  <a:lnTo>
                    <a:pt x="300252" y="90127"/>
                  </a:lnTo>
                  <a:lnTo>
                    <a:pt x="303228" y="91226"/>
                  </a:lnTo>
                  <a:lnTo>
                    <a:pt x="306722" y="92515"/>
                  </a:lnTo>
                  <a:lnTo>
                    <a:pt x="316567" y="90590"/>
                  </a:lnTo>
                  <a:lnTo>
                    <a:pt x="320041" y="89908"/>
                  </a:lnTo>
                  <a:lnTo>
                    <a:pt x="327789" y="89774"/>
                  </a:lnTo>
                  <a:lnTo>
                    <a:pt x="337748" y="80698"/>
                  </a:lnTo>
                  <a:lnTo>
                    <a:pt x="350963" y="64973"/>
                  </a:lnTo>
                  <a:lnTo>
                    <a:pt x="353024" y="62515"/>
                  </a:lnTo>
                  <a:lnTo>
                    <a:pt x="359886" y="53001"/>
                  </a:lnTo>
                  <a:lnTo>
                    <a:pt x="369395" y="43781"/>
                  </a:lnTo>
                  <a:lnTo>
                    <a:pt x="379571" y="38334"/>
                  </a:lnTo>
                  <a:lnTo>
                    <a:pt x="392275" y="28617"/>
                  </a:lnTo>
                  <a:lnTo>
                    <a:pt x="397262" y="26422"/>
                  </a:lnTo>
                  <a:lnTo>
                    <a:pt x="407495" y="21909"/>
                  </a:lnTo>
                  <a:lnTo>
                    <a:pt x="416989" y="14442"/>
                  </a:lnTo>
                  <a:lnTo>
                    <a:pt x="438786" y="3900"/>
                  </a:lnTo>
                  <a:lnTo>
                    <a:pt x="444852" y="0"/>
                  </a:lnTo>
                  <a:lnTo>
                    <a:pt x="447844" y="18184"/>
                  </a:lnTo>
                  <a:lnTo>
                    <a:pt x="452048" y="43738"/>
                  </a:lnTo>
                  <a:lnTo>
                    <a:pt x="456049" y="67964"/>
                  </a:lnTo>
                  <a:lnTo>
                    <a:pt x="456290" y="69418"/>
                  </a:lnTo>
                  <a:lnTo>
                    <a:pt x="462314" y="105894"/>
                  </a:lnTo>
                  <a:lnTo>
                    <a:pt x="464604" y="120026"/>
                  </a:lnTo>
                  <a:lnTo>
                    <a:pt x="464791" y="121182"/>
                  </a:lnTo>
                  <a:lnTo>
                    <a:pt x="469827" y="152263"/>
                  </a:lnTo>
                  <a:lnTo>
                    <a:pt x="469977" y="153164"/>
                  </a:lnTo>
                  <a:lnTo>
                    <a:pt x="471140" y="160130"/>
                  </a:lnTo>
                  <a:lnTo>
                    <a:pt x="476185" y="190354"/>
                  </a:lnTo>
                  <a:lnTo>
                    <a:pt x="469840" y="194797"/>
                  </a:lnTo>
                  <a:lnTo>
                    <a:pt x="465097" y="194927"/>
                  </a:lnTo>
                  <a:lnTo>
                    <a:pt x="461617" y="200963"/>
                  </a:lnTo>
                  <a:lnTo>
                    <a:pt x="467937" y="208991"/>
                  </a:lnTo>
                  <a:lnTo>
                    <a:pt x="471501" y="219197"/>
                  </a:lnTo>
                  <a:lnTo>
                    <a:pt x="470296" y="226918"/>
                  </a:lnTo>
                  <a:lnTo>
                    <a:pt x="470069" y="228373"/>
                  </a:lnTo>
                  <a:lnTo>
                    <a:pt x="474640" y="239550"/>
                  </a:lnTo>
                  <a:lnTo>
                    <a:pt x="471792" y="247701"/>
                  </a:lnTo>
                  <a:lnTo>
                    <a:pt x="469039" y="257538"/>
                  </a:lnTo>
                  <a:lnTo>
                    <a:pt x="467756" y="262112"/>
                  </a:lnTo>
                  <a:lnTo>
                    <a:pt x="467517" y="262962"/>
                  </a:lnTo>
                  <a:lnTo>
                    <a:pt x="465861" y="273680"/>
                  </a:lnTo>
                  <a:lnTo>
                    <a:pt x="466782" y="280330"/>
                  </a:lnTo>
                  <a:lnTo>
                    <a:pt x="468024" y="289298"/>
                  </a:lnTo>
                  <a:lnTo>
                    <a:pt x="465877" y="292647"/>
                  </a:lnTo>
                  <a:lnTo>
                    <a:pt x="462413" y="297807"/>
                  </a:lnTo>
                  <a:lnTo>
                    <a:pt x="461831" y="307943"/>
                  </a:lnTo>
                  <a:lnTo>
                    <a:pt x="461807" y="308367"/>
                  </a:lnTo>
                  <a:lnTo>
                    <a:pt x="462789" y="314940"/>
                  </a:lnTo>
                  <a:lnTo>
                    <a:pt x="458798" y="321066"/>
                  </a:lnTo>
                  <a:lnTo>
                    <a:pt x="463526" y="326779"/>
                  </a:lnTo>
                  <a:lnTo>
                    <a:pt x="464318" y="327734"/>
                  </a:lnTo>
                  <a:lnTo>
                    <a:pt x="461574" y="335348"/>
                  </a:lnTo>
                  <a:lnTo>
                    <a:pt x="454393" y="344655"/>
                  </a:lnTo>
                  <a:lnTo>
                    <a:pt x="445827" y="356080"/>
                  </a:lnTo>
                  <a:lnTo>
                    <a:pt x="442290" y="360788"/>
                  </a:lnTo>
                  <a:lnTo>
                    <a:pt x="438549" y="368970"/>
                  </a:lnTo>
                  <a:lnTo>
                    <a:pt x="437949" y="370280"/>
                  </a:lnTo>
                  <a:lnTo>
                    <a:pt x="432141" y="373917"/>
                  </a:lnTo>
                  <a:lnTo>
                    <a:pt x="426200" y="380798"/>
                  </a:lnTo>
                  <a:lnTo>
                    <a:pt x="416490" y="388770"/>
                  </a:lnTo>
                  <a:lnTo>
                    <a:pt x="413946" y="388737"/>
                  </a:lnTo>
                  <a:lnTo>
                    <a:pt x="411337" y="388703"/>
                  </a:lnTo>
                  <a:lnTo>
                    <a:pt x="408336" y="382903"/>
                  </a:lnTo>
                  <a:lnTo>
                    <a:pt x="403298" y="381541"/>
                  </a:lnTo>
                  <a:lnTo>
                    <a:pt x="398981" y="387466"/>
                  </a:lnTo>
                  <a:lnTo>
                    <a:pt x="393776" y="394463"/>
                  </a:lnTo>
                  <a:lnTo>
                    <a:pt x="394359" y="402343"/>
                  </a:lnTo>
                  <a:lnTo>
                    <a:pt x="389086" y="403271"/>
                  </a:lnTo>
                  <a:lnTo>
                    <a:pt x="382110" y="404564"/>
                  </a:lnTo>
                  <a:lnTo>
                    <a:pt x="379666" y="412892"/>
                  </a:lnTo>
                  <a:lnTo>
                    <a:pt x="378773" y="414233"/>
                  </a:lnTo>
                  <a:lnTo>
                    <a:pt x="375933" y="418498"/>
                  </a:lnTo>
                  <a:lnTo>
                    <a:pt x="376061" y="419010"/>
                  </a:lnTo>
                  <a:lnTo>
                    <a:pt x="378685" y="429479"/>
                  </a:lnTo>
                  <a:lnTo>
                    <a:pt x="377942" y="429963"/>
                  </a:lnTo>
                  <a:lnTo>
                    <a:pt x="372092" y="433771"/>
                  </a:lnTo>
                  <a:lnTo>
                    <a:pt x="374616" y="439756"/>
                  </a:lnTo>
                  <a:lnTo>
                    <a:pt x="377817" y="447973"/>
                  </a:lnTo>
                  <a:lnTo>
                    <a:pt x="372924" y="453793"/>
                  </a:lnTo>
                  <a:lnTo>
                    <a:pt x="365498" y="457283"/>
                  </a:lnTo>
                  <a:lnTo>
                    <a:pt x="359402" y="448901"/>
                  </a:lnTo>
                  <a:lnTo>
                    <a:pt x="351506" y="444782"/>
                  </a:lnTo>
                  <a:lnTo>
                    <a:pt x="347985" y="447010"/>
                  </a:lnTo>
                  <a:lnTo>
                    <a:pt x="343678" y="453758"/>
                  </a:lnTo>
                  <a:lnTo>
                    <a:pt x="342924" y="456071"/>
                  </a:lnTo>
                  <a:lnTo>
                    <a:pt x="340159" y="464543"/>
                  </a:lnTo>
                  <a:lnTo>
                    <a:pt x="338920" y="476530"/>
                  </a:lnTo>
                  <a:lnTo>
                    <a:pt x="334151" y="480430"/>
                  </a:lnTo>
                  <a:lnTo>
                    <a:pt x="335883" y="486345"/>
                  </a:lnTo>
                  <a:lnTo>
                    <a:pt x="339741" y="500479"/>
                  </a:lnTo>
                  <a:lnTo>
                    <a:pt x="341952" y="507607"/>
                  </a:lnTo>
                  <a:lnTo>
                    <a:pt x="337489" y="510710"/>
                  </a:lnTo>
                  <a:lnTo>
                    <a:pt x="331369" y="511310"/>
                  </a:lnTo>
                  <a:lnTo>
                    <a:pt x="330792" y="513409"/>
                  </a:lnTo>
                  <a:lnTo>
                    <a:pt x="329973" y="516383"/>
                  </a:lnTo>
                  <a:lnTo>
                    <a:pt x="330095" y="525693"/>
                  </a:lnTo>
                  <a:lnTo>
                    <a:pt x="328892" y="532726"/>
                  </a:lnTo>
                  <a:lnTo>
                    <a:pt x="322826" y="535715"/>
                  </a:lnTo>
                  <a:lnTo>
                    <a:pt x="315791" y="537865"/>
                  </a:lnTo>
                  <a:lnTo>
                    <a:pt x="309223" y="540604"/>
                  </a:lnTo>
                  <a:lnTo>
                    <a:pt x="303734" y="542889"/>
                  </a:lnTo>
                  <a:lnTo>
                    <a:pt x="299740" y="540911"/>
                  </a:lnTo>
                  <a:lnTo>
                    <a:pt x="295887" y="533401"/>
                  </a:lnTo>
                  <a:lnTo>
                    <a:pt x="290241" y="529737"/>
                  </a:lnTo>
                  <a:lnTo>
                    <a:pt x="288806" y="528805"/>
                  </a:lnTo>
                  <a:lnTo>
                    <a:pt x="282552" y="523551"/>
                  </a:lnTo>
                  <a:lnTo>
                    <a:pt x="274157" y="523915"/>
                  </a:lnTo>
                  <a:lnTo>
                    <a:pt x="272716" y="522778"/>
                  </a:lnTo>
                  <a:lnTo>
                    <a:pt x="267703" y="518820"/>
                  </a:lnTo>
                  <a:lnTo>
                    <a:pt x="264225" y="508546"/>
                  </a:lnTo>
                  <a:lnTo>
                    <a:pt x="263251" y="502826"/>
                  </a:lnTo>
                  <a:lnTo>
                    <a:pt x="260526" y="497712"/>
                  </a:lnTo>
                  <a:lnTo>
                    <a:pt x="254856" y="500362"/>
                  </a:lnTo>
                  <a:lnTo>
                    <a:pt x="247575" y="503292"/>
                  </a:lnTo>
                  <a:lnTo>
                    <a:pt x="245800" y="505457"/>
                  </a:lnTo>
                  <a:lnTo>
                    <a:pt x="244649" y="506860"/>
                  </a:lnTo>
                  <a:lnTo>
                    <a:pt x="237669" y="513150"/>
                  </a:lnTo>
                  <a:lnTo>
                    <a:pt x="236457" y="517896"/>
                  </a:lnTo>
                  <a:lnTo>
                    <a:pt x="232041" y="521406"/>
                  </a:lnTo>
                  <a:lnTo>
                    <a:pt x="224523" y="521211"/>
                  </a:lnTo>
                  <a:lnTo>
                    <a:pt x="222097" y="523788"/>
                  </a:lnTo>
                  <a:lnTo>
                    <a:pt x="219917" y="526105"/>
                  </a:lnTo>
                  <a:lnTo>
                    <a:pt x="215722" y="523251"/>
                  </a:lnTo>
                  <a:lnTo>
                    <a:pt x="208844" y="518530"/>
                  </a:lnTo>
                  <a:lnTo>
                    <a:pt x="201643" y="518341"/>
                  </a:lnTo>
                  <a:lnTo>
                    <a:pt x="190802" y="515011"/>
                  </a:lnTo>
                  <a:lnTo>
                    <a:pt x="180937" y="519614"/>
                  </a:lnTo>
                  <a:lnTo>
                    <a:pt x="179845" y="525012"/>
                  </a:lnTo>
                  <a:lnTo>
                    <a:pt x="179435" y="525275"/>
                  </a:lnTo>
                  <a:lnTo>
                    <a:pt x="176075" y="527430"/>
                  </a:lnTo>
                  <a:lnTo>
                    <a:pt x="173023" y="526664"/>
                  </a:lnTo>
                  <a:lnTo>
                    <a:pt x="165352" y="524732"/>
                  </a:lnTo>
                  <a:lnTo>
                    <a:pt x="163397" y="519530"/>
                  </a:lnTo>
                  <a:lnTo>
                    <a:pt x="157478" y="517331"/>
                  </a:lnTo>
                  <a:lnTo>
                    <a:pt x="154839" y="512517"/>
                  </a:lnTo>
                  <a:lnTo>
                    <a:pt x="148801" y="510985"/>
                  </a:lnTo>
                  <a:lnTo>
                    <a:pt x="146021" y="510279"/>
                  </a:lnTo>
                  <a:lnTo>
                    <a:pt x="140258" y="509192"/>
                  </a:lnTo>
                  <a:lnTo>
                    <a:pt x="132428" y="512439"/>
                  </a:lnTo>
                  <a:lnTo>
                    <a:pt x="123040" y="511021"/>
                  </a:lnTo>
                  <a:lnTo>
                    <a:pt x="114197" y="509768"/>
                  </a:lnTo>
                  <a:lnTo>
                    <a:pt x="112311" y="506505"/>
                  </a:lnTo>
                  <a:lnTo>
                    <a:pt x="111300" y="504754"/>
                  </a:lnTo>
                  <a:lnTo>
                    <a:pt x="110835" y="500154"/>
                  </a:lnTo>
                  <a:lnTo>
                    <a:pt x="110751" y="499325"/>
                  </a:lnTo>
                  <a:lnTo>
                    <a:pt x="103263" y="489305"/>
                  </a:lnTo>
                  <a:lnTo>
                    <a:pt x="101665" y="484574"/>
                  </a:lnTo>
                  <a:lnTo>
                    <a:pt x="98493" y="480475"/>
                  </a:lnTo>
                  <a:lnTo>
                    <a:pt x="97787" y="479562"/>
                  </a:lnTo>
                  <a:lnTo>
                    <a:pt x="89301" y="477859"/>
                  </a:lnTo>
                  <a:lnTo>
                    <a:pt x="85137" y="472903"/>
                  </a:lnTo>
                  <a:lnTo>
                    <a:pt x="83256" y="468700"/>
                  </a:lnTo>
                  <a:lnTo>
                    <a:pt x="81289" y="467879"/>
                  </a:lnTo>
                  <a:lnTo>
                    <a:pt x="79307" y="468847"/>
                  </a:lnTo>
                  <a:lnTo>
                    <a:pt x="78155" y="471066"/>
                  </a:lnTo>
                  <a:lnTo>
                    <a:pt x="76769" y="471336"/>
                  </a:lnTo>
                  <a:lnTo>
                    <a:pt x="71957" y="472269"/>
                  </a:lnTo>
                  <a:lnTo>
                    <a:pt x="66156" y="476766"/>
                  </a:lnTo>
                  <a:lnTo>
                    <a:pt x="64522" y="476222"/>
                  </a:lnTo>
                  <a:lnTo>
                    <a:pt x="58133" y="474093"/>
                  </a:lnTo>
                  <a:lnTo>
                    <a:pt x="53780" y="469903"/>
                  </a:lnTo>
                  <a:lnTo>
                    <a:pt x="53514" y="469647"/>
                  </a:lnTo>
                  <a:lnTo>
                    <a:pt x="49246" y="468019"/>
                  </a:lnTo>
                  <a:lnTo>
                    <a:pt x="42357" y="47492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771025" y="2703027"/>
              <a:ext cx="939379" cy="467785"/>
            </a:xfrm>
            <a:custGeom>
              <a:avLst/>
              <a:pathLst>
                <a:path w="939379" h="467785">
                  <a:moveTo>
                    <a:pt x="1390" y="270602"/>
                  </a:moveTo>
                  <a:lnTo>
                    <a:pt x="3461" y="247093"/>
                  </a:lnTo>
                  <a:lnTo>
                    <a:pt x="4883" y="230567"/>
                  </a:lnTo>
                  <a:lnTo>
                    <a:pt x="6930" y="206018"/>
                  </a:lnTo>
                  <a:lnTo>
                    <a:pt x="7522" y="198926"/>
                  </a:lnTo>
                  <a:lnTo>
                    <a:pt x="8538" y="186846"/>
                  </a:lnTo>
                  <a:lnTo>
                    <a:pt x="10805" y="159914"/>
                  </a:lnTo>
                  <a:lnTo>
                    <a:pt x="12250" y="143226"/>
                  </a:lnTo>
                  <a:lnTo>
                    <a:pt x="12431" y="141140"/>
                  </a:lnTo>
                  <a:lnTo>
                    <a:pt x="15271" y="107620"/>
                  </a:lnTo>
                  <a:lnTo>
                    <a:pt x="18284" y="71761"/>
                  </a:lnTo>
                  <a:lnTo>
                    <a:pt x="19692" y="55735"/>
                  </a:lnTo>
                  <a:lnTo>
                    <a:pt x="19934" y="52990"/>
                  </a:lnTo>
                  <a:lnTo>
                    <a:pt x="24378" y="0"/>
                  </a:lnTo>
                  <a:lnTo>
                    <a:pt x="81396" y="4652"/>
                  </a:lnTo>
                  <a:lnTo>
                    <a:pt x="84410" y="4889"/>
                  </a:lnTo>
                  <a:lnTo>
                    <a:pt x="133900" y="8739"/>
                  </a:lnTo>
                  <a:lnTo>
                    <a:pt x="155606" y="10349"/>
                  </a:lnTo>
                  <a:lnTo>
                    <a:pt x="195535" y="13186"/>
                  </a:lnTo>
                  <a:lnTo>
                    <a:pt x="229505" y="15492"/>
                  </a:lnTo>
                  <a:lnTo>
                    <a:pt x="318535" y="20979"/>
                  </a:lnTo>
                  <a:lnTo>
                    <a:pt x="342257" y="22306"/>
                  </a:lnTo>
                  <a:lnTo>
                    <a:pt x="362236" y="23322"/>
                  </a:lnTo>
                  <a:lnTo>
                    <a:pt x="362457" y="23333"/>
                  </a:lnTo>
                  <a:lnTo>
                    <a:pt x="425886" y="26292"/>
                  </a:lnTo>
                  <a:lnTo>
                    <a:pt x="462223" y="27804"/>
                  </a:lnTo>
                  <a:lnTo>
                    <a:pt x="495184" y="29081"/>
                  </a:lnTo>
                  <a:lnTo>
                    <a:pt x="524354" y="30120"/>
                  </a:lnTo>
                  <a:lnTo>
                    <a:pt x="566763" y="31477"/>
                  </a:lnTo>
                  <a:lnTo>
                    <a:pt x="603229" y="32459"/>
                  </a:lnTo>
                  <a:lnTo>
                    <a:pt x="605146" y="37548"/>
                  </a:lnTo>
                  <a:lnTo>
                    <a:pt x="609657" y="42601"/>
                  </a:lnTo>
                  <a:lnTo>
                    <a:pt x="614639" y="44284"/>
                  </a:lnTo>
                  <a:lnTo>
                    <a:pt x="622704" y="49075"/>
                  </a:lnTo>
                  <a:lnTo>
                    <a:pt x="625610" y="50799"/>
                  </a:lnTo>
                  <a:lnTo>
                    <a:pt x="630590" y="52911"/>
                  </a:lnTo>
                  <a:lnTo>
                    <a:pt x="638821" y="55977"/>
                  </a:lnTo>
                  <a:lnTo>
                    <a:pt x="639291" y="56151"/>
                  </a:lnTo>
                  <a:lnTo>
                    <a:pt x="643726" y="60788"/>
                  </a:lnTo>
                  <a:lnTo>
                    <a:pt x="650881" y="67314"/>
                  </a:lnTo>
                  <a:lnTo>
                    <a:pt x="659786" y="66722"/>
                  </a:lnTo>
                  <a:lnTo>
                    <a:pt x="664598" y="62610"/>
                  </a:lnTo>
                  <a:lnTo>
                    <a:pt x="667694" y="54933"/>
                  </a:lnTo>
                  <a:lnTo>
                    <a:pt x="669709" y="53184"/>
                  </a:lnTo>
                  <a:lnTo>
                    <a:pt x="675610" y="54318"/>
                  </a:lnTo>
                  <a:lnTo>
                    <a:pt x="686065" y="56554"/>
                  </a:lnTo>
                  <a:lnTo>
                    <a:pt x="692946" y="55522"/>
                  </a:lnTo>
                  <a:lnTo>
                    <a:pt x="696741" y="54951"/>
                  </a:lnTo>
                  <a:lnTo>
                    <a:pt x="705449" y="55450"/>
                  </a:lnTo>
                  <a:lnTo>
                    <a:pt x="708686" y="56041"/>
                  </a:lnTo>
                  <a:lnTo>
                    <a:pt x="712102" y="56662"/>
                  </a:lnTo>
                  <a:lnTo>
                    <a:pt x="715818" y="53860"/>
                  </a:lnTo>
                  <a:lnTo>
                    <a:pt x="723734" y="55419"/>
                  </a:lnTo>
                  <a:lnTo>
                    <a:pt x="727843" y="54069"/>
                  </a:lnTo>
                  <a:lnTo>
                    <a:pt x="734535" y="55960"/>
                  </a:lnTo>
                  <a:lnTo>
                    <a:pt x="736976" y="60738"/>
                  </a:lnTo>
                  <a:lnTo>
                    <a:pt x="742041" y="64905"/>
                  </a:lnTo>
                  <a:lnTo>
                    <a:pt x="745540" y="67780"/>
                  </a:lnTo>
                  <a:lnTo>
                    <a:pt x="756677" y="69273"/>
                  </a:lnTo>
                  <a:lnTo>
                    <a:pt x="757633" y="70133"/>
                  </a:lnTo>
                  <a:lnTo>
                    <a:pt x="762819" y="74790"/>
                  </a:lnTo>
                  <a:lnTo>
                    <a:pt x="769003" y="73517"/>
                  </a:lnTo>
                  <a:lnTo>
                    <a:pt x="779381" y="78376"/>
                  </a:lnTo>
                  <a:lnTo>
                    <a:pt x="779978" y="78655"/>
                  </a:lnTo>
                  <a:lnTo>
                    <a:pt x="782397" y="83823"/>
                  </a:lnTo>
                  <a:lnTo>
                    <a:pt x="790841" y="84443"/>
                  </a:lnTo>
                  <a:lnTo>
                    <a:pt x="789559" y="92404"/>
                  </a:lnTo>
                  <a:lnTo>
                    <a:pt x="794828" y="97813"/>
                  </a:lnTo>
                  <a:lnTo>
                    <a:pt x="798027" y="103494"/>
                  </a:lnTo>
                  <a:lnTo>
                    <a:pt x="799737" y="106529"/>
                  </a:lnTo>
                  <a:lnTo>
                    <a:pt x="808819" y="105987"/>
                  </a:lnTo>
                  <a:lnTo>
                    <a:pt x="811302" y="109955"/>
                  </a:lnTo>
                  <a:lnTo>
                    <a:pt x="817177" y="108851"/>
                  </a:lnTo>
                  <a:lnTo>
                    <a:pt x="823912" y="113044"/>
                  </a:lnTo>
                  <a:lnTo>
                    <a:pt x="820671" y="120342"/>
                  </a:lnTo>
                  <a:lnTo>
                    <a:pt x="821027" y="130921"/>
                  </a:lnTo>
                  <a:lnTo>
                    <a:pt x="826903" y="139080"/>
                  </a:lnTo>
                  <a:lnTo>
                    <a:pt x="828578" y="141402"/>
                  </a:lnTo>
                  <a:lnTo>
                    <a:pt x="828521" y="148007"/>
                  </a:lnTo>
                  <a:lnTo>
                    <a:pt x="828424" y="148593"/>
                  </a:lnTo>
                  <a:lnTo>
                    <a:pt x="827287" y="155506"/>
                  </a:lnTo>
                  <a:lnTo>
                    <a:pt x="835596" y="163195"/>
                  </a:lnTo>
                  <a:lnTo>
                    <a:pt x="835148" y="172748"/>
                  </a:lnTo>
                  <a:lnTo>
                    <a:pt x="840353" y="176302"/>
                  </a:lnTo>
                  <a:lnTo>
                    <a:pt x="849986" y="183236"/>
                  </a:lnTo>
                  <a:lnTo>
                    <a:pt x="847156" y="192530"/>
                  </a:lnTo>
                  <a:lnTo>
                    <a:pt x="850570" y="198867"/>
                  </a:lnTo>
                  <a:lnTo>
                    <a:pt x="852573" y="202579"/>
                  </a:lnTo>
                  <a:lnTo>
                    <a:pt x="857172" y="209401"/>
                  </a:lnTo>
                  <a:lnTo>
                    <a:pt x="854713" y="219601"/>
                  </a:lnTo>
                  <a:lnTo>
                    <a:pt x="852543" y="226178"/>
                  </a:lnTo>
                  <a:lnTo>
                    <a:pt x="852164" y="227324"/>
                  </a:lnTo>
                  <a:lnTo>
                    <a:pt x="851450" y="235254"/>
                  </a:lnTo>
                  <a:lnTo>
                    <a:pt x="854242" y="242808"/>
                  </a:lnTo>
                  <a:lnTo>
                    <a:pt x="855445" y="247547"/>
                  </a:lnTo>
                  <a:lnTo>
                    <a:pt x="863486" y="245274"/>
                  </a:lnTo>
                  <a:lnTo>
                    <a:pt x="864665" y="250621"/>
                  </a:lnTo>
                  <a:lnTo>
                    <a:pt x="865845" y="255968"/>
                  </a:lnTo>
                  <a:lnTo>
                    <a:pt x="872295" y="257984"/>
                  </a:lnTo>
                  <a:lnTo>
                    <a:pt x="871790" y="267462"/>
                  </a:lnTo>
                  <a:lnTo>
                    <a:pt x="871636" y="270329"/>
                  </a:lnTo>
                  <a:lnTo>
                    <a:pt x="871973" y="277231"/>
                  </a:lnTo>
                  <a:lnTo>
                    <a:pt x="875780" y="283552"/>
                  </a:lnTo>
                  <a:lnTo>
                    <a:pt x="873513" y="289364"/>
                  </a:lnTo>
                  <a:lnTo>
                    <a:pt x="873678" y="296076"/>
                  </a:lnTo>
                  <a:lnTo>
                    <a:pt x="873703" y="297089"/>
                  </a:lnTo>
                  <a:lnTo>
                    <a:pt x="879370" y="296692"/>
                  </a:lnTo>
                  <a:lnTo>
                    <a:pt x="878828" y="300555"/>
                  </a:lnTo>
                  <a:lnTo>
                    <a:pt x="878108" y="305688"/>
                  </a:lnTo>
                  <a:lnTo>
                    <a:pt x="878636" y="311624"/>
                  </a:lnTo>
                  <a:lnTo>
                    <a:pt x="878541" y="316044"/>
                  </a:lnTo>
                  <a:lnTo>
                    <a:pt x="878431" y="321153"/>
                  </a:lnTo>
                  <a:lnTo>
                    <a:pt x="882475" y="327637"/>
                  </a:lnTo>
                  <a:lnTo>
                    <a:pt x="881472" y="334510"/>
                  </a:lnTo>
                  <a:lnTo>
                    <a:pt x="883527" y="338364"/>
                  </a:lnTo>
                  <a:lnTo>
                    <a:pt x="884393" y="339987"/>
                  </a:lnTo>
                  <a:lnTo>
                    <a:pt x="881111" y="345914"/>
                  </a:lnTo>
                  <a:lnTo>
                    <a:pt x="881896" y="354936"/>
                  </a:lnTo>
                  <a:lnTo>
                    <a:pt x="876028" y="361681"/>
                  </a:lnTo>
                  <a:lnTo>
                    <a:pt x="880640" y="369415"/>
                  </a:lnTo>
                  <a:lnTo>
                    <a:pt x="887569" y="373631"/>
                  </a:lnTo>
                  <a:lnTo>
                    <a:pt x="891181" y="380820"/>
                  </a:lnTo>
                  <a:lnTo>
                    <a:pt x="889349" y="383441"/>
                  </a:lnTo>
                  <a:lnTo>
                    <a:pt x="890293" y="391978"/>
                  </a:lnTo>
                  <a:lnTo>
                    <a:pt x="894923" y="391789"/>
                  </a:lnTo>
                  <a:lnTo>
                    <a:pt x="895142" y="392286"/>
                  </a:lnTo>
                  <a:lnTo>
                    <a:pt x="897054" y="396629"/>
                  </a:lnTo>
                  <a:lnTo>
                    <a:pt x="898190" y="400985"/>
                  </a:lnTo>
                  <a:lnTo>
                    <a:pt x="902008" y="410665"/>
                  </a:lnTo>
                  <a:lnTo>
                    <a:pt x="902933" y="414952"/>
                  </a:lnTo>
                  <a:lnTo>
                    <a:pt x="901579" y="421276"/>
                  </a:lnTo>
                  <a:lnTo>
                    <a:pt x="907559" y="423094"/>
                  </a:lnTo>
                  <a:lnTo>
                    <a:pt x="912493" y="425762"/>
                  </a:lnTo>
                  <a:lnTo>
                    <a:pt x="913065" y="429616"/>
                  </a:lnTo>
                  <a:lnTo>
                    <a:pt x="913100" y="429851"/>
                  </a:lnTo>
                  <a:lnTo>
                    <a:pt x="913180" y="430387"/>
                  </a:lnTo>
                  <a:lnTo>
                    <a:pt x="921297" y="433661"/>
                  </a:lnTo>
                  <a:lnTo>
                    <a:pt x="920414" y="440524"/>
                  </a:lnTo>
                  <a:lnTo>
                    <a:pt x="925763" y="447344"/>
                  </a:lnTo>
                  <a:lnTo>
                    <a:pt x="929919" y="452044"/>
                  </a:lnTo>
                  <a:lnTo>
                    <a:pt x="927722" y="457603"/>
                  </a:lnTo>
                  <a:lnTo>
                    <a:pt x="931220" y="463741"/>
                  </a:lnTo>
                  <a:lnTo>
                    <a:pt x="934940" y="463401"/>
                  </a:lnTo>
                  <a:lnTo>
                    <a:pt x="939379" y="467596"/>
                  </a:lnTo>
                  <a:lnTo>
                    <a:pt x="935936" y="467616"/>
                  </a:lnTo>
                  <a:lnTo>
                    <a:pt x="887495" y="467776"/>
                  </a:lnTo>
                  <a:lnTo>
                    <a:pt x="887109" y="467777"/>
                  </a:lnTo>
                  <a:lnTo>
                    <a:pt x="862864" y="467768"/>
                  </a:lnTo>
                  <a:lnTo>
                    <a:pt x="861403" y="467766"/>
                  </a:lnTo>
                  <a:lnTo>
                    <a:pt x="847211" y="467785"/>
                  </a:lnTo>
                  <a:lnTo>
                    <a:pt x="837969" y="467737"/>
                  </a:lnTo>
                  <a:lnTo>
                    <a:pt x="813512" y="467608"/>
                  </a:lnTo>
                  <a:lnTo>
                    <a:pt x="812833" y="467604"/>
                  </a:lnTo>
                  <a:lnTo>
                    <a:pt x="776251" y="467300"/>
                  </a:lnTo>
                  <a:lnTo>
                    <a:pt x="768839" y="467223"/>
                  </a:lnTo>
                  <a:lnTo>
                    <a:pt x="764200" y="467179"/>
                  </a:lnTo>
                  <a:lnTo>
                    <a:pt x="754096" y="467075"/>
                  </a:lnTo>
                  <a:lnTo>
                    <a:pt x="714879" y="466516"/>
                  </a:lnTo>
                  <a:lnTo>
                    <a:pt x="709800" y="466432"/>
                  </a:lnTo>
                  <a:lnTo>
                    <a:pt x="670446" y="465747"/>
                  </a:lnTo>
                  <a:lnTo>
                    <a:pt x="665616" y="465653"/>
                  </a:lnTo>
                  <a:lnTo>
                    <a:pt x="653600" y="465408"/>
                  </a:lnTo>
                  <a:lnTo>
                    <a:pt x="637895" y="465068"/>
                  </a:lnTo>
                  <a:lnTo>
                    <a:pt x="616333" y="464569"/>
                  </a:lnTo>
                  <a:lnTo>
                    <a:pt x="591239" y="463932"/>
                  </a:lnTo>
                  <a:lnTo>
                    <a:pt x="579337" y="463608"/>
                  </a:lnTo>
                  <a:lnTo>
                    <a:pt x="567074" y="463273"/>
                  </a:lnTo>
                  <a:lnTo>
                    <a:pt x="529982" y="462170"/>
                  </a:lnTo>
                  <a:lnTo>
                    <a:pt x="527959" y="462106"/>
                  </a:lnTo>
                  <a:lnTo>
                    <a:pt x="517776" y="461773"/>
                  </a:lnTo>
                  <a:lnTo>
                    <a:pt x="482648" y="460550"/>
                  </a:lnTo>
                  <a:lnTo>
                    <a:pt x="469199" y="460081"/>
                  </a:lnTo>
                  <a:lnTo>
                    <a:pt x="468881" y="460070"/>
                  </a:lnTo>
                  <a:lnTo>
                    <a:pt x="448725" y="459334"/>
                  </a:lnTo>
                  <a:lnTo>
                    <a:pt x="409065" y="457642"/>
                  </a:lnTo>
                  <a:lnTo>
                    <a:pt x="407347" y="457565"/>
                  </a:lnTo>
                  <a:lnTo>
                    <a:pt x="376505" y="456131"/>
                  </a:lnTo>
                  <a:lnTo>
                    <a:pt x="348022" y="454675"/>
                  </a:lnTo>
                  <a:lnTo>
                    <a:pt x="345846" y="454561"/>
                  </a:lnTo>
                  <a:lnTo>
                    <a:pt x="313048" y="452864"/>
                  </a:lnTo>
                  <a:lnTo>
                    <a:pt x="287633" y="451442"/>
                  </a:lnTo>
                  <a:lnTo>
                    <a:pt x="284365" y="451258"/>
                  </a:lnTo>
                  <a:lnTo>
                    <a:pt x="274904" y="450721"/>
                  </a:lnTo>
                  <a:lnTo>
                    <a:pt x="260631" y="449894"/>
                  </a:lnTo>
                  <a:lnTo>
                    <a:pt x="229112" y="447958"/>
                  </a:lnTo>
                  <a:lnTo>
                    <a:pt x="205240" y="446443"/>
                  </a:lnTo>
                  <a:lnTo>
                    <a:pt x="208365" y="398184"/>
                  </a:lnTo>
                  <a:lnTo>
                    <a:pt x="208464" y="396624"/>
                  </a:lnTo>
                  <a:lnTo>
                    <a:pt x="209298" y="383558"/>
                  </a:lnTo>
                  <a:lnTo>
                    <a:pt x="211662" y="346498"/>
                  </a:lnTo>
                  <a:lnTo>
                    <a:pt x="212140" y="339009"/>
                  </a:lnTo>
                  <a:lnTo>
                    <a:pt x="214413" y="302638"/>
                  </a:lnTo>
                  <a:lnTo>
                    <a:pt x="160278" y="299065"/>
                  </a:lnTo>
                  <a:lnTo>
                    <a:pt x="153393" y="298586"/>
                  </a:lnTo>
                  <a:lnTo>
                    <a:pt x="149918" y="298342"/>
                  </a:lnTo>
                  <a:lnTo>
                    <a:pt x="104592" y="295059"/>
                  </a:lnTo>
                  <a:lnTo>
                    <a:pt x="71819" y="292608"/>
                  </a:lnTo>
                  <a:lnTo>
                    <a:pt x="51253" y="291016"/>
                  </a:lnTo>
                  <a:lnTo>
                    <a:pt x="0" y="28683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059526" y="1548746"/>
              <a:ext cx="45175" cy="52771"/>
            </a:xfrm>
            <a:custGeom>
              <a:avLst/>
              <a:pathLst>
                <a:path w="45175" h="52771">
                  <a:moveTo>
                    <a:pt x="559" y="6456"/>
                  </a:moveTo>
                  <a:lnTo>
                    <a:pt x="16547" y="8718"/>
                  </a:lnTo>
                  <a:lnTo>
                    <a:pt x="22060" y="7182"/>
                  </a:lnTo>
                  <a:lnTo>
                    <a:pt x="28149" y="56"/>
                  </a:lnTo>
                  <a:lnTo>
                    <a:pt x="32311" y="0"/>
                  </a:lnTo>
                  <a:lnTo>
                    <a:pt x="41490" y="9401"/>
                  </a:lnTo>
                  <a:lnTo>
                    <a:pt x="45175" y="22647"/>
                  </a:lnTo>
                  <a:lnTo>
                    <a:pt x="37762" y="28950"/>
                  </a:lnTo>
                  <a:lnTo>
                    <a:pt x="38661" y="35442"/>
                  </a:lnTo>
                  <a:lnTo>
                    <a:pt x="35823" y="42513"/>
                  </a:lnTo>
                  <a:lnTo>
                    <a:pt x="31255" y="44880"/>
                  </a:lnTo>
                  <a:lnTo>
                    <a:pt x="30409" y="52771"/>
                  </a:lnTo>
                  <a:lnTo>
                    <a:pt x="23466" y="52313"/>
                  </a:lnTo>
                  <a:lnTo>
                    <a:pt x="19351" y="47903"/>
                  </a:lnTo>
                  <a:lnTo>
                    <a:pt x="9882" y="42182"/>
                  </a:lnTo>
                  <a:lnTo>
                    <a:pt x="2246" y="33257"/>
                  </a:lnTo>
                  <a:lnTo>
                    <a:pt x="0" y="2005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882576" y="1524731"/>
              <a:ext cx="762840" cy="555515"/>
            </a:xfrm>
            <a:custGeom>
              <a:avLst/>
              <a:pathLst>
                <a:path w="762840" h="555515">
                  <a:moveTo>
                    <a:pt x="28422" y="29293"/>
                  </a:moveTo>
                  <a:lnTo>
                    <a:pt x="35293" y="30738"/>
                  </a:lnTo>
                  <a:lnTo>
                    <a:pt x="43574" y="38815"/>
                  </a:lnTo>
                  <a:lnTo>
                    <a:pt x="55924" y="52852"/>
                  </a:lnTo>
                  <a:lnTo>
                    <a:pt x="67080" y="59234"/>
                  </a:lnTo>
                  <a:lnTo>
                    <a:pt x="78858" y="69934"/>
                  </a:lnTo>
                  <a:lnTo>
                    <a:pt x="81957" y="76680"/>
                  </a:lnTo>
                  <a:lnTo>
                    <a:pt x="97032" y="83788"/>
                  </a:lnTo>
                  <a:lnTo>
                    <a:pt x="111122" y="87709"/>
                  </a:lnTo>
                  <a:lnTo>
                    <a:pt x="116328" y="89283"/>
                  </a:lnTo>
                  <a:lnTo>
                    <a:pt x="127098" y="94182"/>
                  </a:lnTo>
                  <a:lnTo>
                    <a:pt x="136113" y="100881"/>
                  </a:lnTo>
                  <a:lnTo>
                    <a:pt x="147498" y="105814"/>
                  </a:lnTo>
                  <a:lnTo>
                    <a:pt x="154675" y="107268"/>
                  </a:lnTo>
                  <a:lnTo>
                    <a:pt x="165734" y="101984"/>
                  </a:lnTo>
                  <a:lnTo>
                    <a:pt x="170807" y="111673"/>
                  </a:lnTo>
                  <a:lnTo>
                    <a:pt x="175376" y="117438"/>
                  </a:lnTo>
                  <a:lnTo>
                    <a:pt x="181082" y="117915"/>
                  </a:lnTo>
                  <a:lnTo>
                    <a:pt x="184818" y="117340"/>
                  </a:lnTo>
                  <a:lnTo>
                    <a:pt x="192989" y="116078"/>
                  </a:lnTo>
                  <a:lnTo>
                    <a:pt x="200090" y="116830"/>
                  </a:lnTo>
                  <a:lnTo>
                    <a:pt x="204266" y="123965"/>
                  </a:lnTo>
                  <a:lnTo>
                    <a:pt x="200528" y="135738"/>
                  </a:lnTo>
                  <a:lnTo>
                    <a:pt x="198882" y="141635"/>
                  </a:lnTo>
                  <a:lnTo>
                    <a:pt x="201515" y="150077"/>
                  </a:lnTo>
                  <a:lnTo>
                    <a:pt x="203177" y="150253"/>
                  </a:lnTo>
                  <a:lnTo>
                    <a:pt x="204881" y="150432"/>
                  </a:lnTo>
                  <a:lnTo>
                    <a:pt x="209898" y="148053"/>
                  </a:lnTo>
                  <a:lnTo>
                    <a:pt x="213041" y="146560"/>
                  </a:lnTo>
                  <a:lnTo>
                    <a:pt x="214547" y="142681"/>
                  </a:lnTo>
                  <a:lnTo>
                    <a:pt x="209906" y="136240"/>
                  </a:lnTo>
                  <a:lnTo>
                    <a:pt x="213869" y="125621"/>
                  </a:lnTo>
                  <a:lnTo>
                    <a:pt x="212696" y="117509"/>
                  </a:lnTo>
                  <a:lnTo>
                    <a:pt x="206615" y="111283"/>
                  </a:lnTo>
                  <a:lnTo>
                    <a:pt x="205425" y="101123"/>
                  </a:lnTo>
                  <a:lnTo>
                    <a:pt x="211813" y="94817"/>
                  </a:lnTo>
                  <a:lnTo>
                    <a:pt x="219342" y="82651"/>
                  </a:lnTo>
                  <a:lnTo>
                    <a:pt x="219650" y="82152"/>
                  </a:lnTo>
                  <a:lnTo>
                    <a:pt x="219823" y="73294"/>
                  </a:lnTo>
                  <a:lnTo>
                    <a:pt x="225500" y="67070"/>
                  </a:lnTo>
                  <a:lnTo>
                    <a:pt x="228492" y="59355"/>
                  </a:lnTo>
                  <a:lnTo>
                    <a:pt x="228075" y="50840"/>
                  </a:lnTo>
                  <a:lnTo>
                    <a:pt x="227518" y="39342"/>
                  </a:lnTo>
                  <a:lnTo>
                    <a:pt x="229240" y="29974"/>
                  </a:lnTo>
                  <a:lnTo>
                    <a:pt x="230015" y="22996"/>
                  </a:lnTo>
                  <a:lnTo>
                    <a:pt x="226138" y="15241"/>
                  </a:lnTo>
                  <a:lnTo>
                    <a:pt x="225898" y="6595"/>
                  </a:lnTo>
                  <a:lnTo>
                    <a:pt x="234127" y="0"/>
                  </a:lnTo>
                  <a:lnTo>
                    <a:pt x="280613" y="13291"/>
                  </a:lnTo>
                  <a:lnTo>
                    <a:pt x="294614" y="17299"/>
                  </a:lnTo>
                  <a:lnTo>
                    <a:pt x="326314" y="26865"/>
                  </a:lnTo>
                  <a:lnTo>
                    <a:pt x="359112" y="35550"/>
                  </a:lnTo>
                  <a:lnTo>
                    <a:pt x="383952" y="42085"/>
                  </a:lnTo>
                  <a:lnTo>
                    <a:pt x="409222" y="49007"/>
                  </a:lnTo>
                  <a:lnTo>
                    <a:pt x="421640" y="52380"/>
                  </a:lnTo>
                  <a:lnTo>
                    <a:pt x="453046" y="60602"/>
                  </a:lnTo>
                  <a:lnTo>
                    <a:pt x="487614" y="69783"/>
                  </a:lnTo>
                  <a:lnTo>
                    <a:pt x="537872" y="82477"/>
                  </a:lnTo>
                  <a:lnTo>
                    <a:pt x="567997" y="90013"/>
                  </a:lnTo>
                  <a:lnTo>
                    <a:pt x="595361" y="96756"/>
                  </a:lnTo>
                  <a:lnTo>
                    <a:pt x="654627" y="111053"/>
                  </a:lnTo>
                  <a:lnTo>
                    <a:pt x="672756" y="115342"/>
                  </a:lnTo>
                  <a:lnTo>
                    <a:pt x="709428" y="123848"/>
                  </a:lnTo>
                  <a:lnTo>
                    <a:pt x="725895" y="127720"/>
                  </a:lnTo>
                  <a:lnTo>
                    <a:pt x="740916" y="131223"/>
                  </a:lnTo>
                  <a:lnTo>
                    <a:pt x="762840" y="136276"/>
                  </a:lnTo>
                  <a:lnTo>
                    <a:pt x="758049" y="157310"/>
                  </a:lnTo>
                  <a:lnTo>
                    <a:pt x="752085" y="183499"/>
                  </a:lnTo>
                  <a:lnTo>
                    <a:pt x="744650" y="215829"/>
                  </a:lnTo>
                  <a:lnTo>
                    <a:pt x="734829" y="256911"/>
                  </a:lnTo>
                  <a:lnTo>
                    <a:pt x="732343" y="267907"/>
                  </a:lnTo>
                  <a:lnTo>
                    <a:pt x="730214" y="277324"/>
                  </a:lnTo>
                  <a:lnTo>
                    <a:pt x="722630" y="310872"/>
                  </a:lnTo>
                  <a:lnTo>
                    <a:pt x="711208" y="362121"/>
                  </a:lnTo>
                  <a:lnTo>
                    <a:pt x="707904" y="376950"/>
                  </a:lnTo>
                  <a:lnTo>
                    <a:pt x="704667" y="391475"/>
                  </a:lnTo>
                  <a:lnTo>
                    <a:pt x="703808" y="395291"/>
                  </a:lnTo>
                  <a:lnTo>
                    <a:pt x="685486" y="476715"/>
                  </a:lnTo>
                  <a:lnTo>
                    <a:pt x="683296" y="486449"/>
                  </a:lnTo>
                  <a:lnTo>
                    <a:pt x="682167" y="492876"/>
                  </a:lnTo>
                  <a:lnTo>
                    <a:pt x="681770" y="495140"/>
                  </a:lnTo>
                  <a:lnTo>
                    <a:pt x="677367" y="502398"/>
                  </a:lnTo>
                  <a:lnTo>
                    <a:pt x="682134" y="510856"/>
                  </a:lnTo>
                  <a:lnTo>
                    <a:pt x="683765" y="518519"/>
                  </a:lnTo>
                  <a:lnTo>
                    <a:pt x="682228" y="526018"/>
                  </a:lnTo>
                  <a:lnTo>
                    <a:pt x="685121" y="530875"/>
                  </a:lnTo>
                  <a:lnTo>
                    <a:pt x="683113" y="534593"/>
                  </a:lnTo>
                  <a:lnTo>
                    <a:pt x="676793" y="541598"/>
                  </a:lnTo>
                  <a:lnTo>
                    <a:pt x="679871" y="545789"/>
                  </a:lnTo>
                  <a:lnTo>
                    <a:pt x="680422" y="555515"/>
                  </a:lnTo>
                  <a:lnTo>
                    <a:pt x="637792" y="545738"/>
                  </a:lnTo>
                  <a:lnTo>
                    <a:pt x="625565" y="542756"/>
                  </a:lnTo>
                  <a:lnTo>
                    <a:pt x="613586" y="539819"/>
                  </a:lnTo>
                  <a:lnTo>
                    <a:pt x="602490" y="537083"/>
                  </a:lnTo>
                  <a:lnTo>
                    <a:pt x="577238" y="531128"/>
                  </a:lnTo>
                  <a:lnTo>
                    <a:pt x="575361" y="530683"/>
                  </a:lnTo>
                  <a:lnTo>
                    <a:pt x="539349" y="522058"/>
                  </a:lnTo>
                  <a:lnTo>
                    <a:pt x="509260" y="514744"/>
                  </a:lnTo>
                  <a:lnTo>
                    <a:pt x="479216" y="507550"/>
                  </a:lnTo>
                  <a:lnTo>
                    <a:pt x="470602" y="511497"/>
                  </a:lnTo>
                  <a:lnTo>
                    <a:pt x="463447" y="513502"/>
                  </a:lnTo>
                  <a:lnTo>
                    <a:pt x="450981" y="509357"/>
                  </a:lnTo>
                  <a:lnTo>
                    <a:pt x="439945" y="509294"/>
                  </a:lnTo>
                  <a:lnTo>
                    <a:pt x="433084" y="508807"/>
                  </a:lnTo>
                  <a:lnTo>
                    <a:pt x="427442" y="508402"/>
                  </a:lnTo>
                  <a:lnTo>
                    <a:pt x="419994" y="503697"/>
                  </a:lnTo>
                  <a:lnTo>
                    <a:pt x="416980" y="503799"/>
                  </a:lnTo>
                  <a:lnTo>
                    <a:pt x="408052" y="510780"/>
                  </a:lnTo>
                  <a:lnTo>
                    <a:pt x="394846" y="508788"/>
                  </a:lnTo>
                  <a:lnTo>
                    <a:pt x="388164" y="508449"/>
                  </a:lnTo>
                  <a:lnTo>
                    <a:pt x="378208" y="507935"/>
                  </a:lnTo>
                  <a:lnTo>
                    <a:pt x="374482" y="508847"/>
                  </a:lnTo>
                  <a:lnTo>
                    <a:pt x="366682" y="510749"/>
                  </a:lnTo>
                  <a:lnTo>
                    <a:pt x="359346" y="510619"/>
                  </a:lnTo>
                  <a:lnTo>
                    <a:pt x="350914" y="515400"/>
                  </a:lnTo>
                  <a:lnTo>
                    <a:pt x="343816" y="514243"/>
                  </a:lnTo>
                  <a:lnTo>
                    <a:pt x="331201" y="514192"/>
                  </a:lnTo>
                  <a:lnTo>
                    <a:pt x="323019" y="511941"/>
                  </a:lnTo>
                  <a:lnTo>
                    <a:pt x="321344" y="511480"/>
                  </a:lnTo>
                  <a:lnTo>
                    <a:pt x="314772" y="502866"/>
                  </a:lnTo>
                  <a:lnTo>
                    <a:pt x="310502" y="501838"/>
                  </a:lnTo>
                  <a:lnTo>
                    <a:pt x="308447" y="502724"/>
                  </a:lnTo>
                  <a:lnTo>
                    <a:pt x="304129" y="504584"/>
                  </a:lnTo>
                  <a:lnTo>
                    <a:pt x="286376" y="506406"/>
                  </a:lnTo>
                  <a:lnTo>
                    <a:pt x="281449" y="509320"/>
                  </a:lnTo>
                  <a:lnTo>
                    <a:pt x="279858" y="508135"/>
                  </a:lnTo>
                  <a:lnTo>
                    <a:pt x="277256" y="506196"/>
                  </a:lnTo>
                  <a:lnTo>
                    <a:pt x="263275" y="503695"/>
                  </a:lnTo>
                  <a:lnTo>
                    <a:pt x="258474" y="507112"/>
                  </a:lnTo>
                  <a:lnTo>
                    <a:pt x="252138" y="506821"/>
                  </a:lnTo>
                  <a:lnTo>
                    <a:pt x="251472" y="497037"/>
                  </a:lnTo>
                  <a:lnTo>
                    <a:pt x="240930" y="489169"/>
                  </a:lnTo>
                  <a:lnTo>
                    <a:pt x="232213" y="488408"/>
                  </a:lnTo>
                  <a:lnTo>
                    <a:pt x="230750" y="487253"/>
                  </a:lnTo>
                  <a:lnTo>
                    <a:pt x="223631" y="481625"/>
                  </a:lnTo>
                  <a:lnTo>
                    <a:pt x="222854" y="481010"/>
                  </a:lnTo>
                  <a:lnTo>
                    <a:pt x="208962" y="480358"/>
                  </a:lnTo>
                  <a:lnTo>
                    <a:pt x="202088" y="480091"/>
                  </a:lnTo>
                  <a:lnTo>
                    <a:pt x="195211" y="476290"/>
                  </a:lnTo>
                  <a:lnTo>
                    <a:pt x="189295" y="476643"/>
                  </a:lnTo>
                  <a:lnTo>
                    <a:pt x="184836" y="480040"/>
                  </a:lnTo>
                  <a:lnTo>
                    <a:pt x="182328" y="480476"/>
                  </a:lnTo>
                  <a:lnTo>
                    <a:pt x="179250" y="481011"/>
                  </a:lnTo>
                  <a:lnTo>
                    <a:pt x="173116" y="483602"/>
                  </a:lnTo>
                  <a:lnTo>
                    <a:pt x="162384" y="485400"/>
                  </a:lnTo>
                  <a:lnTo>
                    <a:pt x="154226" y="483962"/>
                  </a:lnTo>
                  <a:lnTo>
                    <a:pt x="146811" y="485981"/>
                  </a:lnTo>
                  <a:lnTo>
                    <a:pt x="145291" y="486394"/>
                  </a:lnTo>
                  <a:lnTo>
                    <a:pt x="138782" y="483963"/>
                  </a:lnTo>
                  <a:lnTo>
                    <a:pt x="135149" y="478809"/>
                  </a:lnTo>
                  <a:lnTo>
                    <a:pt x="129022" y="478899"/>
                  </a:lnTo>
                  <a:lnTo>
                    <a:pt x="124619" y="474709"/>
                  </a:lnTo>
                  <a:lnTo>
                    <a:pt x="111018" y="466868"/>
                  </a:lnTo>
                  <a:lnTo>
                    <a:pt x="103293" y="459518"/>
                  </a:lnTo>
                  <a:lnTo>
                    <a:pt x="102251" y="456495"/>
                  </a:lnTo>
                  <a:lnTo>
                    <a:pt x="101225" y="453516"/>
                  </a:lnTo>
                  <a:lnTo>
                    <a:pt x="103913" y="447115"/>
                  </a:lnTo>
                  <a:lnTo>
                    <a:pt x="105612" y="443066"/>
                  </a:lnTo>
                  <a:lnTo>
                    <a:pt x="104347" y="435133"/>
                  </a:lnTo>
                  <a:lnTo>
                    <a:pt x="106700" y="429712"/>
                  </a:lnTo>
                  <a:lnTo>
                    <a:pt x="107658" y="427506"/>
                  </a:lnTo>
                  <a:lnTo>
                    <a:pt x="106904" y="420587"/>
                  </a:lnTo>
                  <a:lnTo>
                    <a:pt x="108586" y="413894"/>
                  </a:lnTo>
                  <a:lnTo>
                    <a:pt x="106671" y="405381"/>
                  </a:lnTo>
                  <a:lnTo>
                    <a:pt x="104837" y="394543"/>
                  </a:lnTo>
                  <a:lnTo>
                    <a:pt x="100072" y="390018"/>
                  </a:lnTo>
                  <a:lnTo>
                    <a:pt x="97257" y="384881"/>
                  </a:lnTo>
                  <a:lnTo>
                    <a:pt x="88644" y="374704"/>
                  </a:lnTo>
                  <a:lnTo>
                    <a:pt x="83966" y="372779"/>
                  </a:lnTo>
                  <a:lnTo>
                    <a:pt x="78843" y="373933"/>
                  </a:lnTo>
                  <a:lnTo>
                    <a:pt x="71316" y="375623"/>
                  </a:lnTo>
                  <a:lnTo>
                    <a:pt x="63387" y="373070"/>
                  </a:lnTo>
                  <a:lnTo>
                    <a:pt x="62657" y="372835"/>
                  </a:lnTo>
                  <a:lnTo>
                    <a:pt x="58423" y="366297"/>
                  </a:lnTo>
                  <a:lnTo>
                    <a:pt x="60662" y="359883"/>
                  </a:lnTo>
                  <a:lnTo>
                    <a:pt x="57319" y="352964"/>
                  </a:lnTo>
                  <a:lnTo>
                    <a:pt x="50427" y="352404"/>
                  </a:lnTo>
                  <a:lnTo>
                    <a:pt x="39132" y="347876"/>
                  </a:lnTo>
                  <a:lnTo>
                    <a:pt x="37731" y="341725"/>
                  </a:lnTo>
                  <a:lnTo>
                    <a:pt x="34574" y="342856"/>
                  </a:lnTo>
                  <a:lnTo>
                    <a:pt x="30891" y="344174"/>
                  </a:lnTo>
                  <a:lnTo>
                    <a:pt x="26806" y="341675"/>
                  </a:lnTo>
                  <a:lnTo>
                    <a:pt x="18392" y="345669"/>
                  </a:lnTo>
                  <a:lnTo>
                    <a:pt x="15411" y="343917"/>
                  </a:lnTo>
                  <a:lnTo>
                    <a:pt x="12425" y="338313"/>
                  </a:lnTo>
                  <a:lnTo>
                    <a:pt x="11587" y="335911"/>
                  </a:lnTo>
                  <a:lnTo>
                    <a:pt x="0" y="335996"/>
                  </a:lnTo>
                  <a:lnTo>
                    <a:pt x="4005" y="328312"/>
                  </a:lnTo>
                  <a:lnTo>
                    <a:pt x="11639" y="305806"/>
                  </a:lnTo>
                  <a:lnTo>
                    <a:pt x="16150" y="286704"/>
                  </a:lnTo>
                  <a:lnTo>
                    <a:pt x="26698" y="289055"/>
                  </a:lnTo>
                  <a:lnTo>
                    <a:pt x="31736" y="285165"/>
                  </a:lnTo>
                  <a:lnTo>
                    <a:pt x="28535" y="278048"/>
                  </a:lnTo>
                  <a:lnTo>
                    <a:pt x="19405" y="272140"/>
                  </a:lnTo>
                  <a:lnTo>
                    <a:pt x="20365" y="263628"/>
                  </a:lnTo>
                  <a:lnTo>
                    <a:pt x="20634" y="261241"/>
                  </a:lnTo>
                  <a:lnTo>
                    <a:pt x="21089" y="247243"/>
                  </a:lnTo>
                  <a:lnTo>
                    <a:pt x="18010" y="243201"/>
                  </a:lnTo>
                  <a:lnTo>
                    <a:pt x="21882" y="234231"/>
                  </a:lnTo>
                  <a:lnTo>
                    <a:pt x="26854" y="211424"/>
                  </a:lnTo>
                  <a:lnTo>
                    <a:pt x="26836" y="209015"/>
                  </a:lnTo>
                  <a:lnTo>
                    <a:pt x="27762" y="192435"/>
                  </a:lnTo>
                  <a:lnTo>
                    <a:pt x="22841" y="180763"/>
                  </a:lnTo>
                  <a:lnTo>
                    <a:pt x="27081" y="155582"/>
                  </a:lnTo>
                  <a:lnTo>
                    <a:pt x="27371" y="153862"/>
                  </a:lnTo>
                  <a:lnTo>
                    <a:pt x="28229" y="132484"/>
                  </a:lnTo>
                  <a:lnTo>
                    <a:pt x="25863" y="120495"/>
                  </a:lnTo>
                  <a:lnTo>
                    <a:pt x="22469" y="109027"/>
                  </a:lnTo>
                  <a:lnTo>
                    <a:pt x="17518" y="101008"/>
                  </a:lnTo>
                  <a:lnTo>
                    <a:pt x="16680" y="99648"/>
                  </a:lnTo>
                  <a:lnTo>
                    <a:pt x="15559" y="87931"/>
                  </a:lnTo>
                  <a:lnTo>
                    <a:pt x="17939" y="76061"/>
                  </a:lnTo>
                  <a:lnTo>
                    <a:pt x="19866" y="69315"/>
                  </a:lnTo>
                  <a:lnTo>
                    <a:pt x="18972" y="60932"/>
                  </a:lnTo>
                  <a:lnTo>
                    <a:pt x="24671" y="52818"/>
                  </a:lnTo>
                  <a:lnTo>
                    <a:pt x="29846" y="430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95403" y="2282335"/>
              <a:ext cx="793863" cy="530648"/>
            </a:xfrm>
            <a:custGeom>
              <a:avLst/>
              <a:pathLst>
                <a:path w="793863" h="530648">
                  <a:moveTo>
                    <a:pt x="23799" y="135035"/>
                  </a:moveTo>
                  <a:lnTo>
                    <a:pt x="25687" y="135039"/>
                  </a:lnTo>
                  <a:lnTo>
                    <a:pt x="27133" y="116982"/>
                  </a:lnTo>
                  <a:lnTo>
                    <a:pt x="28181" y="104439"/>
                  </a:lnTo>
                  <a:lnTo>
                    <a:pt x="29647" y="86884"/>
                  </a:lnTo>
                  <a:lnTo>
                    <a:pt x="31378" y="64792"/>
                  </a:lnTo>
                  <a:lnTo>
                    <a:pt x="32173" y="55221"/>
                  </a:lnTo>
                  <a:lnTo>
                    <a:pt x="34429" y="27842"/>
                  </a:lnTo>
                  <a:lnTo>
                    <a:pt x="35697" y="11492"/>
                  </a:lnTo>
                  <a:lnTo>
                    <a:pt x="35871" y="9030"/>
                  </a:lnTo>
                  <a:lnTo>
                    <a:pt x="36505" y="0"/>
                  </a:lnTo>
                  <a:lnTo>
                    <a:pt x="74819" y="3183"/>
                  </a:lnTo>
                  <a:lnTo>
                    <a:pt x="97328" y="4967"/>
                  </a:lnTo>
                  <a:lnTo>
                    <a:pt x="118897" y="6645"/>
                  </a:lnTo>
                  <a:lnTo>
                    <a:pt x="141136" y="8324"/>
                  </a:lnTo>
                  <a:lnTo>
                    <a:pt x="146437" y="8717"/>
                  </a:lnTo>
                  <a:lnTo>
                    <a:pt x="152599" y="9169"/>
                  </a:lnTo>
                  <a:lnTo>
                    <a:pt x="170082" y="10421"/>
                  </a:lnTo>
                  <a:lnTo>
                    <a:pt x="185428" y="11501"/>
                  </a:lnTo>
                  <a:lnTo>
                    <a:pt x="207635" y="13038"/>
                  </a:lnTo>
                  <a:lnTo>
                    <a:pt x="231636" y="14638"/>
                  </a:lnTo>
                  <a:lnTo>
                    <a:pt x="240301" y="15198"/>
                  </a:lnTo>
                  <a:lnTo>
                    <a:pt x="240495" y="15211"/>
                  </a:lnTo>
                  <a:lnTo>
                    <a:pt x="260856" y="16496"/>
                  </a:lnTo>
                  <a:lnTo>
                    <a:pt x="284532" y="17954"/>
                  </a:lnTo>
                  <a:lnTo>
                    <a:pt x="303689" y="19057"/>
                  </a:lnTo>
                  <a:lnTo>
                    <a:pt x="329481" y="20495"/>
                  </a:lnTo>
                  <a:lnTo>
                    <a:pt x="363887" y="22314"/>
                  </a:lnTo>
                  <a:lnTo>
                    <a:pt x="388875" y="23551"/>
                  </a:lnTo>
                  <a:lnTo>
                    <a:pt x="390116" y="23613"/>
                  </a:lnTo>
                  <a:lnTo>
                    <a:pt x="410604" y="24613"/>
                  </a:lnTo>
                  <a:lnTo>
                    <a:pt x="424782" y="25356"/>
                  </a:lnTo>
                  <a:lnTo>
                    <a:pt x="451942" y="26621"/>
                  </a:lnTo>
                  <a:lnTo>
                    <a:pt x="468115" y="27377"/>
                  </a:lnTo>
                  <a:lnTo>
                    <a:pt x="478795" y="27762"/>
                  </a:lnTo>
                  <a:lnTo>
                    <a:pt x="490867" y="28318"/>
                  </a:lnTo>
                  <a:lnTo>
                    <a:pt x="505380" y="28849"/>
                  </a:lnTo>
                  <a:lnTo>
                    <a:pt x="530562" y="29719"/>
                  </a:lnTo>
                  <a:lnTo>
                    <a:pt x="539275" y="30033"/>
                  </a:lnTo>
                  <a:lnTo>
                    <a:pt x="567371" y="31062"/>
                  </a:lnTo>
                  <a:lnTo>
                    <a:pt x="577260" y="31404"/>
                  </a:lnTo>
                  <a:lnTo>
                    <a:pt x="598323" y="32209"/>
                  </a:lnTo>
                  <a:lnTo>
                    <a:pt x="632699" y="33067"/>
                  </a:lnTo>
                  <a:lnTo>
                    <a:pt x="638935" y="33225"/>
                  </a:lnTo>
                  <a:lnTo>
                    <a:pt x="641866" y="33297"/>
                  </a:lnTo>
                  <a:lnTo>
                    <a:pt x="662026" y="33773"/>
                  </a:lnTo>
                  <a:lnTo>
                    <a:pt x="685457" y="34202"/>
                  </a:lnTo>
                  <a:lnTo>
                    <a:pt x="716873" y="34603"/>
                  </a:lnTo>
                  <a:lnTo>
                    <a:pt x="731486" y="34754"/>
                  </a:lnTo>
                  <a:lnTo>
                    <a:pt x="783304" y="35288"/>
                  </a:lnTo>
                  <a:lnTo>
                    <a:pt x="782430" y="44344"/>
                  </a:lnTo>
                  <a:lnTo>
                    <a:pt x="780858" y="52254"/>
                  </a:lnTo>
                  <a:lnTo>
                    <a:pt x="776477" y="57271"/>
                  </a:lnTo>
                  <a:lnTo>
                    <a:pt x="772204" y="64222"/>
                  </a:lnTo>
                  <a:lnTo>
                    <a:pt x="764909" y="68566"/>
                  </a:lnTo>
                  <a:lnTo>
                    <a:pt x="756717" y="75279"/>
                  </a:lnTo>
                  <a:lnTo>
                    <a:pt x="754117" y="80227"/>
                  </a:lnTo>
                  <a:lnTo>
                    <a:pt x="754854" y="83868"/>
                  </a:lnTo>
                  <a:lnTo>
                    <a:pt x="755702" y="85002"/>
                  </a:lnTo>
                  <a:lnTo>
                    <a:pt x="761108" y="92223"/>
                  </a:lnTo>
                  <a:lnTo>
                    <a:pt x="764918" y="100445"/>
                  </a:lnTo>
                  <a:lnTo>
                    <a:pt x="768066" y="106449"/>
                  </a:lnTo>
                  <a:lnTo>
                    <a:pt x="771598" y="110298"/>
                  </a:lnTo>
                  <a:lnTo>
                    <a:pt x="777411" y="110642"/>
                  </a:lnTo>
                  <a:lnTo>
                    <a:pt x="782993" y="113825"/>
                  </a:lnTo>
                  <a:lnTo>
                    <a:pt x="787052" y="115343"/>
                  </a:lnTo>
                  <a:lnTo>
                    <a:pt x="790985" y="119568"/>
                  </a:lnTo>
                  <a:lnTo>
                    <a:pt x="792229" y="122361"/>
                  </a:lnTo>
                  <a:lnTo>
                    <a:pt x="793457" y="125114"/>
                  </a:lnTo>
                  <a:lnTo>
                    <a:pt x="793453" y="130656"/>
                  </a:lnTo>
                  <a:lnTo>
                    <a:pt x="793426" y="172410"/>
                  </a:lnTo>
                  <a:lnTo>
                    <a:pt x="793410" y="197026"/>
                  </a:lnTo>
                  <a:lnTo>
                    <a:pt x="793395" y="221999"/>
                  </a:lnTo>
                  <a:lnTo>
                    <a:pt x="793387" y="234574"/>
                  </a:lnTo>
                  <a:lnTo>
                    <a:pt x="793372" y="260891"/>
                  </a:lnTo>
                  <a:lnTo>
                    <a:pt x="793238" y="284331"/>
                  </a:lnTo>
                  <a:lnTo>
                    <a:pt x="792952" y="334181"/>
                  </a:lnTo>
                  <a:lnTo>
                    <a:pt x="792706" y="376871"/>
                  </a:lnTo>
                  <a:lnTo>
                    <a:pt x="792676" y="384330"/>
                  </a:lnTo>
                  <a:lnTo>
                    <a:pt x="777581" y="384237"/>
                  </a:lnTo>
                  <a:lnTo>
                    <a:pt x="779038" y="388678"/>
                  </a:lnTo>
                  <a:lnTo>
                    <a:pt x="778006" y="393767"/>
                  </a:lnTo>
                  <a:lnTo>
                    <a:pt x="785507" y="400783"/>
                  </a:lnTo>
                  <a:lnTo>
                    <a:pt x="785194" y="406304"/>
                  </a:lnTo>
                  <a:lnTo>
                    <a:pt x="784522" y="413082"/>
                  </a:lnTo>
                  <a:lnTo>
                    <a:pt x="779481" y="414338"/>
                  </a:lnTo>
                  <a:lnTo>
                    <a:pt x="781510" y="419171"/>
                  </a:lnTo>
                  <a:lnTo>
                    <a:pt x="782132" y="420652"/>
                  </a:lnTo>
                  <a:lnTo>
                    <a:pt x="785323" y="424454"/>
                  </a:lnTo>
                  <a:lnTo>
                    <a:pt x="790163" y="424465"/>
                  </a:lnTo>
                  <a:lnTo>
                    <a:pt x="791849" y="435644"/>
                  </a:lnTo>
                  <a:lnTo>
                    <a:pt x="793863" y="439887"/>
                  </a:lnTo>
                  <a:lnTo>
                    <a:pt x="792511" y="444390"/>
                  </a:lnTo>
                  <a:lnTo>
                    <a:pt x="791864" y="446544"/>
                  </a:lnTo>
                  <a:lnTo>
                    <a:pt x="786274" y="450488"/>
                  </a:lnTo>
                  <a:lnTo>
                    <a:pt x="788221" y="455508"/>
                  </a:lnTo>
                  <a:lnTo>
                    <a:pt x="785323" y="459440"/>
                  </a:lnTo>
                  <a:lnTo>
                    <a:pt x="787391" y="462076"/>
                  </a:lnTo>
                  <a:lnTo>
                    <a:pt x="783039" y="467347"/>
                  </a:lnTo>
                  <a:lnTo>
                    <a:pt x="783155" y="469358"/>
                  </a:lnTo>
                  <a:lnTo>
                    <a:pt x="783404" y="473692"/>
                  </a:lnTo>
                  <a:lnTo>
                    <a:pt x="779168" y="480979"/>
                  </a:lnTo>
                  <a:lnTo>
                    <a:pt x="774524" y="487910"/>
                  </a:lnTo>
                  <a:lnTo>
                    <a:pt x="774177" y="495642"/>
                  </a:lnTo>
                  <a:lnTo>
                    <a:pt x="777613" y="501047"/>
                  </a:lnTo>
                  <a:lnTo>
                    <a:pt x="784374" y="507835"/>
                  </a:lnTo>
                  <a:lnTo>
                    <a:pt x="789221" y="519352"/>
                  </a:lnTo>
                  <a:lnTo>
                    <a:pt x="789540" y="520108"/>
                  </a:lnTo>
                  <a:lnTo>
                    <a:pt x="787828" y="525683"/>
                  </a:lnTo>
                  <a:lnTo>
                    <a:pt x="789453" y="526798"/>
                  </a:lnTo>
                  <a:lnTo>
                    <a:pt x="792799" y="529543"/>
                  </a:lnTo>
                  <a:lnTo>
                    <a:pt x="786924" y="530648"/>
                  </a:lnTo>
                  <a:lnTo>
                    <a:pt x="784440" y="526679"/>
                  </a:lnTo>
                  <a:lnTo>
                    <a:pt x="775359" y="527221"/>
                  </a:lnTo>
                  <a:lnTo>
                    <a:pt x="773649" y="524187"/>
                  </a:lnTo>
                  <a:lnTo>
                    <a:pt x="770450" y="518505"/>
                  </a:lnTo>
                  <a:lnTo>
                    <a:pt x="765181" y="513096"/>
                  </a:lnTo>
                  <a:lnTo>
                    <a:pt x="766463" y="505135"/>
                  </a:lnTo>
                  <a:lnTo>
                    <a:pt x="758019" y="504516"/>
                  </a:lnTo>
                  <a:lnTo>
                    <a:pt x="755600" y="499347"/>
                  </a:lnTo>
                  <a:lnTo>
                    <a:pt x="755003" y="499068"/>
                  </a:lnTo>
                  <a:lnTo>
                    <a:pt x="744625" y="494209"/>
                  </a:lnTo>
                  <a:lnTo>
                    <a:pt x="738441" y="495482"/>
                  </a:lnTo>
                  <a:lnTo>
                    <a:pt x="733255" y="490825"/>
                  </a:lnTo>
                  <a:lnTo>
                    <a:pt x="732299" y="489965"/>
                  </a:lnTo>
                  <a:lnTo>
                    <a:pt x="721162" y="488472"/>
                  </a:lnTo>
                  <a:lnTo>
                    <a:pt x="717663" y="485598"/>
                  </a:lnTo>
                  <a:lnTo>
                    <a:pt x="712597" y="481430"/>
                  </a:lnTo>
                  <a:lnTo>
                    <a:pt x="710157" y="476652"/>
                  </a:lnTo>
                  <a:lnTo>
                    <a:pt x="703465" y="474762"/>
                  </a:lnTo>
                  <a:lnTo>
                    <a:pt x="699356" y="476111"/>
                  </a:lnTo>
                  <a:lnTo>
                    <a:pt x="691440" y="474552"/>
                  </a:lnTo>
                  <a:lnTo>
                    <a:pt x="687724" y="477355"/>
                  </a:lnTo>
                  <a:lnTo>
                    <a:pt x="684308" y="476733"/>
                  </a:lnTo>
                  <a:lnTo>
                    <a:pt x="681071" y="476142"/>
                  </a:lnTo>
                  <a:lnTo>
                    <a:pt x="672363" y="475643"/>
                  </a:lnTo>
                  <a:lnTo>
                    <a:pt x="668567" y="476215"/>
                  </a:lnTo>
                  <a:lnTo>
                    <a:pt x="661686" y="477247"/>
                  </a:lnTo>
                  <a:lnTo>
                    <a:pt x="651231" y="475010"/>
                  </a:lnTo>
                  <a:lnTo>
                    <a:pt x="645331" y="473876"/>
                  </a:lnTo>
                  <a:lnTo>
                    <a:pt x="643316" y="475625"/>
                  </a:lnTo>
                  <a:lnTo>
                    <a:pt x="640220" y="483303"/>
                  </a:lnTo>
                  <a:lnTo>
                    <a:pt x="635408" y="487414"/>
                  </a:lnTo>
                  <a:lnTo>
                    <a:pt x="626503" y="488006"/>
                  </a:lnTo>
                  <a:lnTo>
                    <a:pt x="619348" y="481481"/>
                  </a:lnTo>
                  <a:lnTo>
                    <a:pt x="614913" y="476844"/>
                  </a:lnTo>
                  <a:lnTo>
                    <a:pt x="614443" y="476669"/>
                  </a:lnTo>
                  <a:lnTo>
                    <a:pt x="606212" y="473603"/>
                  </a:lnTo>
                  <a:lnTo>
                    <a:pt x="601231" y="471491"/>
                  </a:lnTo>
                  <a:lnTo>
                    <a:pt x="598325" y="469768"/>
                  </a:lnTo>
                  <a:lnTo>
                    <a:pt x="590260" y="464976"/>
                  </a:lnTo>
                  <a:lnTo>
                    <a:pt x="585279" y="463293"/>
                  </a:lnTo>
                  <a:lnTo>
                    <a:pt x="580768" y="458240"/>
                  </a:lnTo>
                  <a:lnTo>
                    <a:pt x="578851" y="453152"/>
                  </a:lnTo>
                  <a:lnTo>
                    <a:pt x="542385" y="452170"/>
                  </a:lnTo>
                  <a:lnTo>
                    <a:pt x="499975" y="450812"/>
                  </a:lnTo>
                  <a:lnTo>
                    <a:pt x="470806" y="449773"/>
                  </a:lnTo>
                  <a:lnTo>
                    <a:pt x="437844" y="448496"/>
                  </a:lnTo>
                  <a:lnTo>
                    <a:pt x="401508" y="446984"/>
                  </a:lnTo>
                  <a:lnTo>
                    <a:pt x="338078" y="444026"/>
                  </a:lnTo>
                  <a:lnTo>
                    <a:pt x="337858" y="444015"/>
                  </a:lnTo>
                  <a:lnTo>
                    <a:pt x="317878" y="442998"/>
                  </a:lnTo>
                  <a:lnTo>
                    <a:pt x="294157" y="441672"/>
                  </a:lnTo>
                  <a:lnTo>
                    <a:pt x="205120" y="436184"/>
                  </a:lnTo>
                  <a:lnTo>
                    <a:pt x="171157" y="433878"/>
                  </a:lnTo>
                  <a:lnTo>
                    <a:pt x="131227" y="431041"/>
                  </a:lnTo>
                  <a:lnTo>
                    <a:pt x="109522" y="429431"/>
                  </a:lnTo>
                  <a:lnTo>
                    <a:pt x="60032" y="425581"/>
                  </a:lnTo>
                  <a:lnTo>
                    <a:pt x="57018" y="425345"/>
                  </a:lnTo>
                  <a:lnTo>
                    <a:pt x="0" y="420692"/>
                  </a:lnTo>
                  <a:lnTo>
                    <a:pt x="3441" y="379252"/>
                  </a:lnTo>
                  <a:lnTo>
                    <a:pt x="5645" y="352321"/>
                  </a:lnTo>
                  <a:lnTo>
                    <a:pt x="5944" y="348667"/>
                  </a:lnTo>
                  <a:lnTo>
                    <a:pt x="6592" y="340751"/>
                  </a:lnTo>
                  <a:lnTo>
                    <a:pt x="10131" y="298544"/>
                  </a:lnTo>
                  <a:lnTo>
                    <a:pt x="13634" y="257405"/>
                  </a:lnTo>
                  <a:lnTo>
                    <a:pt x="14112" y="251785"/>
                  </a:lnTo>
                  <a:lnTo>
                    <a:pt x="14960" y="241834"/>
                  </a:lnTo>
                  <a:lnTo>
                    <a:pt x="18827" y="195951"/>
                  </a:lnTo>
                  <a:lnTo>
                    <a:pt x="20276" y="17875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35748" y="3574447"/>
              <a:ext cx="981185" cy="514580"/>
            </a:xfrm>
            <a:custGeom>
              <a:avLst/>
              <a:pathLst>
                <a:path w="981185" h="514580">
                  <a:moveTo>
                    <a:pt x="1846" y="46734"/>
                  </a:moveTo>
                  <a:lnTo>
                    <a:pt x="4397" y="13024"/>
                  </a:lnTo>
                  <a:lnTo>
                    <a:pt x="5332" y="0"/>
                  </a:lnTo>
                  <a:lnTo>
                    <a:pt x="23461" y="1396"/>
                  </a:lnTo>
                  <a:lnTo>
                    <a:pt x="39700" y="3198"/>
                  </a:lnTo>
                  <a:lnTo>
                    <a:pt x="78515" y="5961"/>
                  </a:lnTo>
                  <a:lnTo>
                    <a:pt x="113958" y="8481"/>
                  </a:lnTo>
                  <a:lnTo>
                    <a:pt x="115548" y="8574"/>
                  </a:lnTo>
                  <a:lnTo>
                    <a:pt x="129800" y="9389"/>
                  </a:lnTo>
                  <a:lnTo>
                    <a:pt x="169147" y="11534"/>
                  </a:lnTo>
                  <a:lnTo>
                    <a:pt x="177074" y="11949"/>
                  </a:lnTo>
                  <a:lnTo>
                    <a:pt x="208117" y="13479"/>
                  </a:lnTo>
                  <a:lnTo>
                    <a:pt x="224558" y="14281"/>
                  </a:lnTo>
                  <a:lnTo>
                    <a:pt x="238274" y="14930"/>
                  </a:lnTo>
                  <a:lnTo>
                    <a:pt x="248459" y="15401"/>
                  </a:lnTo>
                  <a:lnTo>
                    <a:pt x="273669" y="16437"/>
                  </a:lnTo>
                  <a:lnTo>
                    <a:pt x="282814" y="16798"/>
                  </a:lnTo>
                  <a:lnTo>
                    <a:pt x="335334" y="19081"/>
                  </a:lnTo>
                  <a:lnTo>
                    <a:pt x="345189" y="19480"/>
                  </a:lnTo>
                  <a:lnTo>
                    <a:pt x="346025" y="19514"/>
                  </a:lnTo>
                  <a:lnTo>
                    <a:pt x="384293" y="21262"/>
                  </a:lnTo>
                  <a:lnTo>
                    <a:pt x="397509" y="21805"/>
                  </a:lnTo>
                  <a:lnTo>
                    <a:pt x="407138" y="22190"/>
                  </a:lnTo>
                  <a:lnTo>
                    <a:pt x="412716" y="22409"/>
                  </a:lnTo>
                  <a:lnTo>
                    <a:pt x="444199" y="23514"/>
                  </a:lnTo>
                  <a:lnTo>
                    <a:pt x="458848" y="23996"/>
                  </a:lnTo>
                  <a:lnTo>
                    <a:pt x="482485" y="24732"/>
                  </a:lnTo>
                  <a:lnTo>
                    <a:pt x="510534" y="25625"/>
                  </a:lnTo>
                  <a:lnTo>
                    <a:pt x="532156" y="26263"/>
                  </a:lnTo>
                  <a:lnTo>
                    <a:pt x="532942" y="26282"/>
                  </a:lnTo>
                  <a:lnTo>
                    <a:pt x="559625" y="26868"/>
                  </a:lnTo>
                  <a:lnTo>
                    <a:pt x="567187" y="27022"/>
                  </a:lnTo>
                  <a:lnTo>
                    <a:pt x="594765" y="27526"/>
                  </a:lnTo>
                  <a:lnTo>
                    <a:pt x="598579" y="27591"/>
                  </a:lnTo>
                  <a:lnTo>
                    <a:pt x="633344" y="28171"/>
                  </a:lnTo>
                  <a:lnTo>
                    <a:pt x="642129" y="28300"/>
                  </a:lnTo>
                  <a:lnTo>
                    <a:pt x="669048" y="28640"/>
                  </a:lnTo>
                  <a:lnTo>
                    <a:pt x="674390" y="28699"/>
                  </a:lnTo>
                  <a:lnTo>
                    <a:pt x="714203" y="29089"/>
                  </a:lnTo>
                  <a:lnTo>
                    <a:pt x="739654" y="29304"/>
                  </a:lnTo>
                  <a:lnTo>
                    <a:pt x="742525" y="29325"/>
                  </a:lnTo>
                  <a:lnTo>
                    <a:pt x="774611" y="29384"/>
                  </a:lnTo>
                  <a:lnTo>
                    <a:pt x="799212" y="29394"/>
                  </a:lnTo>
                  <a:lnTo>
                    <a:pt x="803359" y="29390"/>
                  </a:lnTo>
                  <a:lnTo>
                    <a:pt x="807462" y="29384"/>
                  </a:lnTo>
                  <a:lnTo>
                    <a:pt x="823505" y="29356"/>
                  </a:lnTo>
                  <a:lnTo>
                    <a:pt x="847697" y="29269"/>
                  </a:lnTo>
                  <a:lnTo>
                    <a:pt x="853506" y="29240"/>
                  </a:lnTo>
                  <a:lnTo>
                    <a:pt x="866521" y="29164"/>
                  </a:lnTo>
                  <a:lnTo>
                    <a:pt x="876187" y="29097"/>
                  </a:lnTo>
                  <a:lnTo>
                    <a:pt x="904453" y="28840"/>
                  </a:lnTo>
                  <a:lnTo>
                    <a:pt x="911930" y="28759"/>
                  </a:lnTo>
                  <a:lnTo>
                    <a:pt x="913328" y="28744"/>
                  </a:lnTo>
                  <a:lnTo>
                    <a:pt x="945392" y="28463"/>
                  </a:lnTo>
                  <a:lnTo>
                    <a:pt x="956150" y="28296"/>
                  </a:lnTo>
                  <a:lnTo>
                    <a:pt x="956599" y="61805"/>
                  </a:lnTo>
                  <a:lnTo>
                    <a:pt x="956841" y="76029"/>
                  </a:lnTo>
                  <a:lnTo>
                    <a:pt x="956978" y="84006"/>
                  </a:lnTo>
                  <a:lnTo>
                    <a:pt x="957203" y="100328"/>
                  </a:lnTo>
                  <a:lnTo>
                    <a:pt x="961255" y="129031"/>
                  </a:lnTo>
                  <a:lnTo>
                    <a:pt x="964297" y="148884"/>
                  </a:lnTo>
                  <a:lnTo>
                    <a:pt x="965619" y="157493"/>
                  </a:lnTo>
                  <a:lnTo>
                    <a:pt x="968150" y="173930"/>
                  </a:lnTo>
                  <a:lnTo>
                    <a:pt x="972966" y="205506"/>
                  </a:lnTo>
                  <a:lnTo>
                    <a:pt x="973160" y="206808"/>
                  </a:lnTo>
                  <a:lnTo>
                    <a:pt x="975739" y="224165"/>
                  </a:lnTo>
                  <a:lnTo>
                    <a:pt x="978778" y="244558"/>
                  </a:lnTo>
                  <a:lnTo>
                    <a:pt x="980749" y="259527"/>
                  </a:lnTo>
                  <a:lnTo>
                    <a:pt x="980846" y="260267"/>
                  </a:lnTo>
                  <a:lnTo>
                    <a:pt x="981185" y="262839"/>
                  </a:lnTo>
                  <a:lnTo>
                    <a:pt x="980967" y="276344"/>
                  </a:lnTo>
                  <a:lnTo>
                    <a:pt x="980915" y="280550"/>
                  </a:lnTo>
                  <a:lnTo>
                    <a:pt x="980356" y="325599"/>
                  </a:lnTo>
                  <a:lnTo>
                    <a:pt x="980277" y="331869"/>
                  </a:lnTo>
                  <a:lnTo>
                    <a:pt x="980033" y="355149"/>
                  </a:lnTo>
                  <a:lnTo>
                    <a:pt x="979890" y="368688"/>
                  </a:lnTo>
                  <a:lnTo>
                    <a:pt x="979758" y="387046"/>
                  </a:lnTo>
                  <a:lnTo>
                    <a:pt x="979602" y="408342"/>
                  </a:lnTo>
                  <a:lnTo>
                    <a:pt x="979440" y="432724"/>
                  </a:lnTo>
                  <a:lnTo>
                    <a:pt x="979275" y="457266"/>
                  </a:lnTo>
                  <a:lnTo>
                    <a:pt x="979176" y="468609"/>
                  </a:lnTo>
                  <a:lnTo>
                    <a:pt x="978985" y="490454"/>
                  </a:lnTo>
                  <a:lnTo>
                    <a:pt x="978854" y="512195"/>
                  </a:lnTo>
                  <a:lnTo>
                    <a:pt x="973785" y="514580"/>
                  </a:lnTo>
                  <a:lnTo>
                    <a:pt x="968469" y="507751"/>
                  </a:lnTo>
                  <a:lnTo>
                    <a:pt x="961621" y="507346"/>
                  </a:lnTo>
                  <a:lnTo>
                    <a:pt x="951566" y="502617"/>
                  </a:lnTo>
                  <a:lnTo>
                    <a:pt x="949518" y="500692"/>
                  </a:lnTo>
                  <a:lnTo>
                    <a:pt x="945415" y="496834"/>
                  </a:lnTo>
                  <a:lnTo>
                    <a:pt x="936491" y="498183"/>
                  </a:lnTo>
                  <a:lnTo>
                    <a:pt x="929248" y="492968"/>
                  </a:lnTo>
                  <a:lnTo>
                    <a:pt x="924780" y="488097"/>
                  </a:lnTo>
                  <a:lnTo>
                    <a:pt x="919736" y="482142"/>
                  </a:lnTo>
                  <a:lnTo>
                    <a:pt x="912044" y="480743"/>
                  </a:lnTo>
                  <a:lnTo>
                    <a:pt x="906259" y="474722"/>
                  </a:lnTo>
                  <a:lnTo>
                    <a:pt x="899782" y="470247"/>
                  </a:lnTo>
                  <a:lnTo>
                    <a:pt x="899018" y="469945"/>
                  </a:lnTo>
                  <a:lnTo>
                    <a:pt x="890664" y="466639"/>
                  </a:lnTo>
                  <a:lnTo>
                    <a:pt x="887485" y="471304"/>
                  </a:lnTo>
                  <a:lnTo>
                    <a:pt x="884018" y="478806"/>
                  </a:lnTo>
                  <a:lnTo>
                    <a:pt x="880830" y="479391"/>
                  </a:lnTo>
                  <a:lnTo>
                    <a:pt x="875883" y="480296"/>
                  </a:lnTo>
                  <a:lnTo>
                    <a:pt x="864646" y="480215"/>
                  </a:lnTo>
                  <a:lnTo>
                    <a:pt x="855417" y="477871"/>
                  </a:lnTo>
                  <a:lnTo>
                    <a:pt x="851655" y="471915"/>
                  </a:lnTo>
                  <a:lnTo>
                    <a:pt x="846132" y="471914"/>
                  </a:lnTo>
                  <a:lnTo>
                    <a:pt x="838307" y="475015"/>
                  </a:lnTo>
                  <a:lnTo>
                    <a:pt x="830330" y="476461"/>
                  </a:lnTo>
                  <a:lnTo>
                    <a:pt x="824176" y="479861"/>
                  </a:lnTo>
                  <a:lnTo>
                    <a:pt x="820519" y="481878"/>
                  </a:lnTo>
                  <a:lnTo>
                    <a:pt x="817647" y="481602"/>
                  </a:lnTo>
                  <a:lnTo>
                    <a:pt x="812608" y="481115"/>
                  </a:lnTo>
                  <a:lnTo>
                    <a:pt x="806950" y="479503"/>
                  </a:lnTo>
                  <a:lnTo>
                    <a:pt x="791743" y="484333"/>
                  </a:lnTo>
                  <a:lnTo>
                    <a:pt x="781367" y="485699"/>
                  </a:lnTo>
                  <a:lnTo>
                    <a:pt x="778828" y="490209"/>
                  </a:lnTo>
                  <a:lnTo>
                    <a:pt x="772183" y="497751"/>
                  </a:lnTo>
                  <a:lnTo>
                    <a:pt x="766478" y="494613"/>
                  </a:lnTo>
                  <a:lnTo>
                    <a:pt x="762896" y="499597"/>
                  </a:lnTo>
                  <a:lnTo>
                    <a:pt x="756271" y="505440"/>
                  </a:lnTo>
                  <a:lnTo>
                    <a:pt x="754325" y="502367"/>
                  </a:lnTo>
                  <a:lnTo>
                    <a:pt x="751519" y="497932"/>
                  </a:lnTo>
                  <a:lnTo>
                    <a:pt x="747639" y="493059"/>
                  </a:lnTo>
                  <a:lnTo>
                    <a:pt x="739842" y="493968"/>
                  </a:lnTo>
                  <a:lnTo>
                    <a:pt x="737323" y="487532"/>
                  </a:lnTo>
                  <a:lnTo>
                    <a:pt x="731518" y="487357"/>
                  </a:lnTo>
                  <a:lnTo>
                    <a:pt x="729163" y="485642"/>
                  </a:lnTo>
                  <a:lnTo>
                    <a:pt x="729541" y="478489"/>
                  </a:lnTo>
                  <a:lnTo>
                    <a:pt x="729004" y="478147"/>
                  </a:lnTo>
                  <a:lnTo>
                    <a:pt x="721327" y="473256"/>
                  </a:lnTo>
                  <a:lnTo>
                    <a:pt x="718662" y="478994"/>
                  </a:lnTo>
                  <a:lnTo>
                    <a:pt x="715029" y="485442"/>
                  </a:lnTo>
                  <a:lnTo>
                    <a:pt x="707429" y="483895"/>
                  </a:lnTo>
                  <a:lnTo>
                    <a:pt x="705391" y="480007"/>
                  </a:lnTo>
                  <a:lnTo>
                    <a:pt x="698704" y="483067"/>
                  </a:lnTo>
                  <a:lnTo>
                    <a:pt x="693269" y="474998"/>
                  </a:lnTo>
                  <a:lnTo>
                    <a:pt x="692377" y="468622"/>
                  </a:lnTo>
                  <a:lnTo>
                    <a:pt x="688939" y="468823"/>
                  </a:lnTo>
                  <a:lnTo>
                    <a:pt x="687724" y="468894"/>
                  </a:lnTo>
                  <a:lnTo>
                    <a:pt x="686815" y="468947"/>
                  </a:lnTo>
                  <a:lnTo>
                    <a:pt x="682472" y="472659"/>
                  </a:lnTo>
                  <a:lnTo>
                    <a:pt x="682800" y="477259"/>
                  </a:lnTo>
                  <a:lnTo>
                    <a:pt x="674444" y="481597"/>
                  </a:lnTo>
                  <a:lnTo>
                    <a:pt x="671684" y="487749"/>
                  </a:lnTo>
                  <a:lnTo>
                    <a:pt x="670524" y="493296"/>
                  </a:lnTo>
                  <a:lnTo>
                    <a:pt x="670079" y="498898"/>
                  </a:lnTo>
                  <a:lnTo>
                    <a:pt x="663149" y="500708"/>
                  </a:lnTo>
                  <a:lnTo>
                    <a:pt x="656645" y="487990"/>
                  </a:lnTo>
                  <a:lnTo>
                    <a:pt x="661328" y="482656"/>
                  </a:lnTo>
                  <a:lnTo>
                    <a:pt x="656778" y="472965"/>
                  </a:lnTo>
                  <a:lnTo>
                    <a:pt x="652021" y="474909"/>
                  </a:lnTo>
                  <a:lnTo>
                    <a:pt x="643434" y="479860"/>
                  </a:lnTo>
                  <a:lnTo>
                    <a:pt x="636872" y="486337"/>
                  </a:lnTo>
                  <a:lnTo>
                    <a:pt x="628452" y="485590"/>
                  </a:lnTo>
                  <a:lnTo>
                    <a:pt x="627695" y="478795"/>
                  </a:lnTo>
                  <a:lnTo>
                    <a:pt x="623929" y="472556"/>
                  </a:lnTo>
                  <a:lnTo>
                    <a:pt x="623657" y="472105"/>
                  </a:lnTo>
                  <a:lnTo>
                    <a:pt x="615131" y="474831"/>
                  </a:lnTo>
                  <a:lnTo>
                    <a:pt x="614784" y="474543"/>
                  </a:lnTo>
                  <a:lnTo>
                    <a:pt x="610714" y="471160"/>
                  </a:lnTo>
                  <a:lnTo>
                    <a:pt x="609298" y="464519"/>
                  </a:lnTo>
                  <a:lnTo>
                    <a:pt x="601956" y="461043"/>
                  </a:lnTo>
                  <a:lnTo>
                    <a:pt x="591385" y="470372"/>
                  </a:lnTo>
                  <a:lnTo>
                    <a:pt x="586107" y="476750"/>
                  </a:lnTo>
                  <a:lnTo>
                    <a:pt x="578657" y="481037"/>
                  </a:lnTo>
                  <a:lnTo>
                    <a:pt x="568639" y="476659"/>
                  </a:lnTo>
                  <a:lnTo>
                    <a:pt x="568595" y="474817"/>
                  </a:lnTo>
                  <a:lnTo>
                    <a:pt x="568482" y="470045"/>
                  </a:lnTo>
                  <a:lnTo>
                    <a:pt x="569402" y="460469"/>
                  </a:lnTo>
                  <a:lnTo>
                    <a:pt x="562560" y="459620"/>
                  </a:lnTo>
                  <a:lnTo>
                    <a:pt x="553472" y="458497"/>
                  </a:lnTo>
                  <a:lnTo>
                    <a:pt x="551701" y="451805"/>
                  </a:lnTo>
                  <a:lnTo>
                    <a:pt x="551850" y="443799"/>
                  </a:lnTo>
                  <a:lnTo>
                    <a:pt x="549177" y="436507"/>
                  </a:lnTo>
                  <a:lnTo>
                    <a:pt x="547355" y="438386"/>
                  </a:lnTo>
                  <a:lnTo>
                    <a:pt x="543657" y="442193"/>
                  </a:lnTo>
                  <a:lnTo>
                    <a:pt x="537084" y="440159"/>
                  </a:lnTo>
                  <a:lnTo>
                    <a:pt x="526139" y="437138"/>
                  </a:lnTo>
                  <a:lnTo>
                    <a:pt x="520845" y="435469"/>
                  </a:lnTo>
                  <a:lnTo>
                    <a:pt x="516688" y="439489"/>
                  </a:lnTo>
                  <a:lnTo>
                    <a:pt x="514646" y="445681"/>
                  </a:lnTo>
                  <a:lnTo>
                    <a:pt x="513561" y="446103"/>
                  </a:lnTo>
                  <a:lnTo>
                    <a:pt x="507420" y="448490"/>
                  </a:lnTo>
                  <a:lnTo>
                    <a:pt x="501273" y="443910"/>
                  </a:lnTo>
                  <a:lnTo>
                    <a:pt x="495716" y="435988"/>
                  </a:lnTo>
                  <a:lnTo>
                    <a:pt x="491851" y="434844"/>
                  </a:lnTo>
                  <a:lnTo>
                    <a:pt x="487424" y="433532"/>
                  </a:lnTo>
                  <a:lnTo>
                    <a:pt x="482352" y="437893"/>
                  </a:lnTo>
                  <a:lnTo>
                    <a:pt x="476788" y="438045"/>
                  </a:lnTo>
                  <a:lnTo>
                    <a:pt x="468698" y="434224"/>
                  </a:lnTo>
                  <a:lnTo>
                    <a:pt x="461014" y="433340"/>
                  </a:lnTo>
                  <a:lnTo>
                    <a:pt x="453201" y="426875"/>
                  </a:lnTo>
                  <a:lnTo>
                    <a:pt x="451781" y="426690"/>
                  </a:lnTo>
                  <a:lnTo>
                    <a:pt x="445847" y="425912"/>
                  </a:lnTo>
                  <a:lnTo>
                    <a:pt x="439236" y="426784"/>
                  </a:lnTo>
                  <a:lnTo>
                    <a:pt x="430714" y="425341"/>
                  </a:lnTo>
                  <a:lnTo>
                    <a:pt x="423919" y="424401"/>
                  </a:lnTo>
                  <a:lnTo>
                    <a:pt x="421804" y="409979"/>
                  </a:lnTo>
                  <a:lnTo>
                    <a:pt x="420684" y="408299"/>
                  </a:lnTo>
                  <a:lnTo>
                    <a:pt x="414675" y="399276"/>
                  </a:lnTo>
                  <a:lnTo>
                    <a:pt x="406120" y="391706"/>
                  </a:lnTo>
                  <a:lnTo>
                    <a:pt x="400920" y="390799"/>
                  </a:lnTo>
                  <a:lnTo>
                    <a:pt x="397612" y="399558"/>
                  </a:lnTo>
                  <a:lnTo>
                    <a:pt x="391764" y="397040"/>
                  </a:lnTo>
                  <a:lnTo>
                    <a:pt x="391291" y="396965"/>
                  </a:lnTo>
                  <a:lnTo>
                    <a:pt x="378503" y="394934"/>
                  </a:lnTo>
                  <a:lnTo>
                    <a:pt x="376499" y="399610"/>
                  </a:lnTo>
                  <a:lnTo>
                    <a:pt x="365215" y="398262"/>
                  </a:lnTo>
                  <a:lnTo>
                    <a:pt x="357493" y="390147"/>
                  </a:lnTo>
                  <a:lnTo>
                    <a:pt x="351545" y="382335"/>
                  </a:lnTo>
                  <a:lnTo>
                    <a:pt x="348858" y="379476"/>
                  </a:lnTo>
                  <a:lnTo>
                    <a:pt x="339047" y="369020"/>
                  </a:lnTo>
                  <a:lnTo>
                    <a:pt x="330958" y="370927"/>
                  </a:lnTo>
                  <a:lnTo>
                    <a:pt x="330632" y="371004"/>
                  </a:lnTo>
                  <a:lnTo>
                    <a:pt x="331758" y="344269"/>
                  </a:lnTo>
                  <a:lnTo>
                    <a:pt x="333476" y="303466"/>
                  </a:lnTo>
                  <a:lnTo>
                    <a:pt x="334402" y="281479"/>
                  </a:lnTo>
                  <a:lnTo>
                    <a:pt x="335855" y="246980"/>
                  </a:lnTo>
                  <a:lnTo>
                    <a:pt x="337048" y="218653"/>
                  </a:lnTo>
                  <a:lnTo>
                    <a:pt x="338637" y="180907"/>
                  </a:lnTo>
                  <a:lnTo>
                    <a:pt x="339695" y="155782"/>
                  </a:lnTo>
                  <a:lnTo>
                    <a:pt x="342388" y="91816"/>
                  </a:lnTo>
                  <a:lnTo>
                    <a:pt x="342005" y="91800"/>
                  </a:lnTo>
                  <a:lnTo>
                    <a:pt x="306934" y="90267"/>
                  </a:lnTo>
                  <a:lnTo>
                    <a:pt x="280099" y="89042"/>
                  </a:lnTo>
                  <a:lnTo>
                    <a:pt x="274795" y="88792"/>
                  </a:lnTo>
                  <a:lnTo>
                    <a:pt x="241527" y="87101"/>
                  </a:lnTo>
                  <a:lnTo>
                    <a:pt x="233542" y="86709"/>
                  </a:lnTo>
                  <a:lnTo>
                    <a:pt x="218593" y="85960"/>
                  </a:lnTo>
                  <a:lnTo>
                    <a:pt x="157139" y="82453"/>
                  </a:lnTo>
                  <a:lnTo>
                    <a:pt x="134029" y="81041"/>
                  </a:lnTo>
                  <a:lnTo>
                    <a:pt x="110569" y="79516"/>
                  </a:lnTo>
                  <a:lnTo>
                    <a:pt x="95735" y="78525"/>
                  </a:lnTo>
                  <a:lnTo>
                    <a:pt x="0" y="71873"/>
                  </a:lnTo>
                  <a:lnTo>
                    <a:pt x="1114" y="5715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025433" y="2330963"/>
              <a:ext cx="793770" cy="658902"/>
            </a:xfrm>
            <a:custGeom>
              <a:avLst/>
              <a:pathLst>
                <a:path w="793770" h="658902">
                  <a:moveTo>
                    <a:pt x="86689" y="18853"/>
                  </a:moveTo>
                  <a:lnTo>
                    <a:pt x="90996" y="0"/>
                  </a:lnTo>
                  <a:lnTo>
                    <a:pt x="116990" y="3880"/>
                  </a:lnTo>
                  <a:lnTo>
                    <a:pt x="124740" y="6633"/>
                  </a:lnTo>
                  <a:lnTo>
                    <a:pt x="163046" y="11539"/>
                  </a:lnTo>
                  <a:lnTo>
                    <a:pt x="196151" y="15927"/>
                  </a:lnTo>
                  <a:lnTo>
                    <a:pt x="215858" y="18866"/>
                  </a:lnTo>
                  <a:lnTo>
                    <a:pt x="238339" y="22168"/>
                  </a:lnTo>
                  <a:lnTo>
                    <a:pt x="285664" y="28381"/>
                  </a:lnTo>
                  <a:lnTo>
                    <a:pt x="289675" y="29845"/>
                  </a:lnTo>
                  <a:lnTo>
                    <a:pt x="333949" y="35857"/>
                  </a:lnTo>
                  <a:lnTo>
                    <a:pt x="346090" y="37469"/>
                  </a:lnTo>
                  <a:lnTo>
                    <a:pt x="371451" y="40654"/>
                  </a:lnTo>
                  <a:lnTo>
                    <a:pt x="396722" y="43761"/>
                  </a:lnTo>
                  <a:lnTo>
                    <a:pt x="405353" y="44855"/>
                  </a:lnTo>
                  <a:lnTo>
                    <a:pt x="461699" y="51806"/>
                  </a:lnTo>
                  <a:lnTo>
                    <a:pt x="508187" y="58067"/>
                  </a:lnTo>
                  <a:lnTo>
                    <a:pt x="571141" y="65404"/>
                  </a:lnTo>
                  <a:lnTo>
                    <a:pt x="595260" y="67442"/>
                  </a:lnTo>
                  <a:lnTo>
                    <a:pt x="613127" y="68912"/>
                  </a:lnTo>
                  <a:lnTo>
                    <a:pt x="690940" y="76700"/>
                  </a:lnTo>
                  <a:lnTo>
                    <a:pt x="694810" y="77070"/>
                  </a:lnTo>
                  <a:lnTo>
                    <a:pt x="696120" y="77196"/>
                  </a:lnTo>
                  <a:lnTo>
                    <a:pt x="793770" y="86407"/>
                  </a:lnTo>
                  <a:lnTo>
                    <a:pt x="790247" y="130129"/>
                  </a:lnTo>
                  <a:lnTo>
                    <a:pt x="788797" y="147323"/>
                  </a:lnTo>
                  <a:lnTo>
                    <a:pt x="784930" y="193206"/>
                  </a:lnTo>
                  <a:lnTo>
                    <a:pt x="784083" y="203157"/>
                  </a:lnTo>
                  <a:lnTo>
                    <a:pt x="783604" y="208777"/>
                  </a:lnTo>
                  <a:lnTo>
                    <a:pt x="780101" y="249917"/>
                  </a:lnTo>
                  <a:lnTo>
                    <a:pt x="776563" y="292123"/>
                  </a:lnTo>
                  <a:lnTo>
                    <a:pt x="775915" y="300039"/>
                  </a:lnTo>
                  <a:lnTo>
                    <a:pt x="775616" y="303693"/>
                  </a:lnTo>
                  <a:lnTo>
                    <a:pt x="773412" y="330624"/>
                  </a:lnTo>
                  <a:lnTo>
                    <a:pt x="769970" y="372064"/>
                  </a:lnTo>
                  <a:lnTo>
                    <a:pt x="765526" y="425054"/>
                  </a:lnTo>
                  <a:lnTo>
                    <a:pt x="765285" y="427799"/>
                  </a:lnTo>
                  <a:lnTo>
                    <a:pt x="763877" y="443826"/>
                  </a:lnTo>
                  <a:lnTo>
                    <a:pt x="760864" y="479684"/>
                  </a:lnTo>
                  <a:lnTo>
                    <a:pt x="758023" y="513204"/>
                  </a:lnTo>
                  <a:lnTo>
                    <a:pt x="757843" y="515290"/>
                  </a:lnTo>
                  <a:lnTo>
                    <a:pt x="756397" y="531978"/>
                  </a:lnTo>
                  <a:lnTo>
                    <a:pt x="754131" y="558911"/>
                  </a:lnTo>
                  <a:lnTo>
                    <a:pt x="753115" y="570990"/>
                  </a:lnTo>
                  <a:lnTo>
                    <a:pt x="752523" y="578083"/>
                  </a:lnTo>
                  <a:lnTo>
                    <a:pt x="750474" y="602645"/>
                  </a:lnTo>
                  <a:lnTo>
                    <a:pt x="749053" y="619158"/>
                  </a:lnTo>
                  <a:lnTo>
                    <a:pt x="746983" y="642666"/>
                  </a:lnTo>
                  <a:lnTo>
                    <a:pt x="745592" y="658902"/>
                  </a:lnTo>
                  <a:lnTo>
                    <a:pt x="698105" y="654699"/>
                  </a:lnTo>
                  <a:lnTo>
                    <a:pt x="659736" y="651730"/>
                  </a:lnTo>
                  <a:lnTo>
                    <a:pt x="650314" y="650841"/>
                  </a:lnTo>
                  <a:lnTo>
                    <a:pt x="614626" y="647395"/>
                  </a:lnTo>
                  <a:lnTo>
                    <a:pt x="517012" y="637424"/>
                  </a:lnTo>
                  <a:lnTo>
                    <a:pt x="514127" y="637114"/>
                  </a:lnTo>
                  <a:lnTo>
                    <a:pt x="503070" y="635845"/>
                  </a:lnTo>
                  <a:lnTo>
                    <a:pt x="445548" y="629045"/>
                  </a:lnTo>
                  <a:lnTo>
                    <a:pt x="396783" y="623020"/>
                  </a:lnTo>
                  <a:lnTo>
                    <a:pt x="391492" y="622352"/>
                  </a:lnTo>
                  <a:lnTo>
                    <a:pt x="332719" y="615384"/>
                  </a:lnTo>
                  <a:lnTo>
                    <a:pt x="297299" y="611017"/>
                  </a:lnTo>
                  <a:lnTo>
                    <a:pt x="212196" y="599542"/>
                  </a:lnTo>
                  <a:lnTo>
                    <a:pt x="190854" y="596519"/>
                  </a:lnTo>
                  <a:lnTo>
                    <a:pt x="141383" y="589863"/>
                  </a:lnTo>
                  <a:lnTo>
                    <a:pt x="111043" y="585518"/>
                  </a:lnTo>
                  <a:lnTo>
                    <a:pt x="105965" y="584782"/>
                  </a:lnTo>
                  <a:lnTo>
                    <a:pt x="98188" y="583650"/>
                  </a:lnTo>
                  <a:lnTo>
                    <a:pt x="53759" y="577009"/>
                  </a:lnTo>
                  <a:lnTo>
                    <a:pt x="18518" y="571357"/>
                  </a:lnTo>
                  <a:lnTo>
                    <a:pt x="0" y="568337"/>
                  </a:lnTo>
                  <a:lnTo>
                    <a:pt x="5773" y="532234"/>
                  </a:lnTo>
                  <a:lnTo>
                    <a:pt x="8255" y="516714"/>
                  </a:lnTo>
                  <a:lnTo>
                    <a:pt x="12995" y="487576"/>
                  </a:lnTo>
                  <a:lnTo>
                    <a:pt x="13316" y="485545"/>
                  </a:lnTo>
                  <a:lnTo>
                    <a:pt x="22802" y="425546"/>
                  </a:lnTo>
                  <a:lnTo>
                    <a:pt x="30658" y="376085"/>
                  </a:lnTo>
                  <a:lnTo>
                    <a:pt x="34552" y="352732"/>
                  </a:lnTo>
                  <a:lnTo>
                    <a:pt x="39490" y="323108"/>
                  </a:lnTo>
                  <a:lnTo>
                    <a:pt x="44932" y="288752"/>
                  </a:lnTo>
                  <a:lnTo>
                    <a:pt x="46169" y="280946"/>
                  </a:lnTo>
                  <a:lnTo>
                    <a:pt x="47360" y="273424"/>
                  </a:lnTo>
                  <a:lnTo>
                    <a:pt x="52827" y="238868"/>
                  </a:lnTo>
                  <a:lnTo>
                    <a:pt x="56949" y="212555"/>
                  </a:lnTo>
                  <a:lnTo>
                    <a:pt x="61104" y="186042"/>
                  </a:lnTo>
                  <a:lnTo>
                    <a:pt x="66056" y="154760"/>
                  </a:lnTo>
                  <a:lnTo>
                    <a:pt x="67683" y="144108"/>
                  </a:lnTo>
                  <a:lnTo>
                    <a:pt x="70532" y="125462"/>
                  </a:lnTo>
                  <a:lnTo>
                    <a:pt x="76347" y="88597"/>
                  </a:lnTo>
                  <a:lnTo>
                    <a:pt x="78607" y="74557"/>
                  </a:lnTo>
                  <a:lnTo>
                    <a:pt x="81391" y="53095"/>
                  </a:lnTo>
                  <a:lnTo>
                    <a:pt x="82313" y="47241"/>
                  </a:lnTo>
                  <a:lnTo>
                    <a:pt x="83632" y="38875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122677" y="2942932"/>
              <a:ext cx="510260" cy="509679"/>
            </a:xfrm>
            <a:custGeom>
              <a:avLst/>
              <a:pathLst>
                <a:path w="510260" h="509679">
                  <a:moveTo>
                    <a:pt x="3905" y="382181"/>
                  </a:moveTo>
                  <a:lnTo>
                    <a:pt x="4670" y="376315"/>
                  </a:lnTo>
                  <a:lnTo>
                    <a:pt x="4826" y="375115"/>
                  </a:lnTo>
                  <a:lnTo>
                    <a:pt x="4557" y="365361"/>
                  </a:lnTo>
                  <a:lnTo>
                    <a:pt x="1085" y="361609"/>
                  </a:lnTo>
                  <a:lnTo>
                    <a:pt x="0" y="350556"/>
                  </a:lnTo>
                  <a:lnTo>
                    <a:pt x="3993" y="352535"/>
                  </a:lnTo>
                  <a:lnTo>
                    <a:pt x="9482" y="350249"/>
                  </a:lnTo>
                  <a:lnTo>
                    <a:pt x="16051" y="347510"/>
                  </a:lnTo>
                  <a:lnTo>
                    <a:pt x="23086" y="345360"/>
                  </a:lnTo>
                  <a:lnTo>
                    <a:pt x="29151" y="342371"/>
                  </a:lnTo>
                  <a:lnTo>
                    <a:pt x="30354" y="335338"/>
                  </a:lnTo>
                  <a:lnTo>
                    <a:pt x="30233" y="326028"/>
                  </a:lnTo>
                  <a:lnTo>
                    <a:pt x="31051" y="323055"/>
                  </a:lnTo>
                  <a:lnTo>
                    <a:pt x="31628" y="320955"/>
                  </a:lnTo>
                  <a:lnTo>
                    <a:pt x="37749" y="320355"/>
                  </a:lnTo>
                  <a:lnTo>
                    <a:pt x="42211" y="317252"/>
                  </a:lnTo>
                  <a:lnTo>
                    <a:pt x="40000" y="310124"/>
                  </a:lnTo>
                  <a:lnTo>
                    <a:pt x="36143" y="295991"/>
                  </a:lnTo>
                  <a:lnTo>
                    <a:pt x="34410" y="290075"/>
                  </a:lnTo>
                  <a:lnTo>
                    <a:pt x="39180" y="286175"/>
                  </a:lnTo>
                  <a:lnTo>
                    <a:pt x="40418" y="274188"/>
                  </a:lnTo>
                  <a:lnTo>
                    <a:pt x="43183" y="265716"/>
                  </a:lnTo>
                  <a:lnTo>
                    <a:pt x="43937" y="263403"/>
                  </a:lnTo>
                  <a:lnTo>
                    <a:pt x="48244" y="256656"/>
                  </a:lnTo>
                  <a:lnTo>
                    <a:pt x="51765" y="254427"/>
                  </a:lnTo>
                  <a:lnTo>
                    <a:pt x="59661" y="258546"/>
                  </a:lnTo>
                  <a:lnTo>
                    <a:pt x="65757" y="266928"/>
                  </a:lnTo>
                  <a:lnTo>
                    <a:pt x="73184" y="263438"/>
                  </a:lnTo>
                  <a:lnTo>
                    <a:pt x="78076" y="257618"/>
                  </a:lnTo>
                  <a:lnTo>
                    <a:pt x="74876" y="249401"/>
                  </a:lnTo>
                  <a:lnTo>
                    <a:pt x="72351" y="243416"/>
                  </a:lnTo>
                  <a:lnTo>
                    <a:pt x="78201" y="239608"/>
                  </a:lnTo>
                  <a:lnTo>
                    <a:pt x="78944" y="239124"/>
                  </a:lnTo>
                  <a:lnTo>
                    <a:pt x="76320" y="228656"/>
                  </a:lnTo>
                  <a:lnTo>
                    <a:pt x="76192" y="228144"/>
                  </a:lnTo>
                  <a:lnTo>
                    <a:pt x="79032" y="223879"/>
                  </a:lnTo>
                  <a:lnTo>
                    <a:pt x="79925" y="222537"/>
                  </a:lnTo>
                  <a:lnTo>
                    <a:pt x="82369" y="214209"/>
                  </a:lnTo>
                  <a:lnTo>
                    <a:pt x="89345" y="212916"/>
                  </a:lnTo>
                  <a:lnTo>
                    <a:pt x="94618" y="211988"/>
                  </a:lnTo>
                  <a:lnTo>
                    <a:pt x="94035" y="204109"/>
                  </a:lnTo>
                  <a:lnTo>
                    <a:pt x="99240" y="197111"/>
                  </a:lnTo>
                  <a:lnTo>
                    <a:pt x="103557" y="191187"/>
                  </a:lnTo>
                  <a:lnTo>
                    <a:pt x="108595" y="192548"/>
                  </a:lnTo>
                  <a:lnTo>
                    <a:pt x="111596" y="198348"/>
                  </a:lnTo>
                  <a:lnTo>
                    <a:pt x="114205" y="198382"/>
                  </a:lnTo>
                  <a:lnTo>
                    <a:pt x="116749" y="198415"/>
                  </a:lnTo>
                  <a:lnTo>
                    <a:pt x="126459" y="190444"/>
                  </a:lnTo>
                  <a:lnTo>
                    <a:pt x="132400" y="183563"/>
                  </a:lnTo>
                  <a:lnTo>
                    <a:pt x="138208" y="179925"/>
                  </a:lnTo>
                  <a:lnTo>
                    <a:pt x="138808" y="178615"/>
                  </a:lnTo>
                  <a:lnTo>
                    <a:pt x="142549" y="170434"/>
                  </a:lnTo>
                  <a:lnTo>
                    <a:pt x="146087" y="165725"/>
                  </a:lnTo>
                  <a:lnTo>
                    <a:pt x="154652" y="154300"/>
                  </a:lnTo>
                  <a:lnTo>
                    <a:pt x="161833" y="144993"/>
                  </a:lnTo>
                  <a:lnTo>
                    <a:pt x="164577" y="137380"/>
                  </a:lnTo>
                  <a:lnTo>
                    <a:pt x="163786" y="136424"/>
                  </a:lnTo>
                  <a:lnTo>
                    <a:pt x="159057" y="130711"/>
                  </a:lnTo>
                  <a:lnTo>
                    <a:pt x="163048" y="124585"/>
                  </a:lnTo>
                  <a:lnTo>
                    <a:pt x="162066" y="118012"/>
                  </a:lnTo>
                  <a:lnTo>
                    <a:pt x="162090" y="117588"/>
                  </a:lnTo>
                  <a:lnTo>
                    <a:pt x="162672" y="107452"/>
                  </a:lnTo>
                  <a:lnTo>
                    <a:pt x="166137" y="102292"/>
                  </a:lnTo>
                  <a:lnTo>
                    <a:pt x="168284" y="98943"/>
                  </a:lnTo>
                  <a:lnTo>
                    <a:pt x="167041" y="89975"/>
                  </a:lnTo>
                  <a:lnTo>
                    <a:pt x="166120" y="83325"/>
                  </a:lnTo>
                  <a:lnTo>
                    <a:pt x="167777" y="72607"/>
                  </a:lnTo>
                  <a:lnTo>
                    <a:pt x="168015" y="71757"/>
                  </a:lnTo>
                  <a:lnTo>
                    <a:pt x="169298" y="67183"/>
                  </a:lnTo>
                  <a:lnTo>
                    <a:pt x="172051" y="57346"/>
                  </a:lnTo>
                  <a:lnTo>
                    <a:pt x="174900" y="49195"/>
                  </a:lnTo>
                  <a:lnTo>
                    <a:pt x="170328" y="38018"/>
                  </a:lnTo>
                  <a:lnTo>
                    <a:pt x="170556" y="36563"/>
                  </a:lnTo>
                  <a:lnTo>
                    <a:pt x="171760" y="28842"/>
                  </a:lnTo>
                  <a:lnTo>
                    <a:pt x="168197" y="18636"/>
                  </a:lnTo>
                  <a:lnTo>
                    <a:pt x="161876" y="10609"/>
                  </a:lnTo>
                  <a:lnTo>
                    <a:pt x="165356" y="4572"/>
                  </a:lnTo>
                  <a:lnTo>
                    <a:pt x="170099" y="4442"/>
                  </a:lnTo>
                  <a:lnTo>
                    <a:pt x="176444" y="0"/>
                  </a:lnTo>
                  <a:lnTo>
                    <a:pt x="180217" y="22970"/>
                  </a:lnTo>
                  <a:lnTo>
                    <a:pt x="182033" y="34030"/>
                  </a:lnTo>
                  <a:lnTo>
                    <a:pt x="183378" y="42218"/>
                  </a:lnTo>
                  <a:lnTo>
                    <a:pt x="187640" y="68181"/>
                  </a:lnTo>
                  <a:lnTo>
                    <a:pt x="190988" y="88572"/>
                  </a:lnTo>
                  <a:lnTo>
                    <a:pt x="192251" y="96288"/>
                  </a:lnTo>
                  <a:lnTo>
                    <a:pt x="197865" y="130567"/>
                  </a:lnTo>
                  <a:lnTo>
                    <a:pt x="208440" y="128854"/>
                  </a:lnTo>
                  <a:lnTo>
                    <a:pt x="245696" y="122599"/>
                  </a:lnTo>
                  <a:lnTo>
                    <a:pt x="262945" y="119709"/>
                  </a:lnTo>
                  <a:lnTo>
                    <a:pt x="279362" y="116931"/>
                  </a:lnTo>
                  <a:lnTo>
                    <a:pt x="310288" y="111503"/>
                  </a:lnTo>
                  <a:lnTo>
                    <a:pt x="314398" y="138521"/>
                  </a:lnTo>
                  <a:lnTo>
                    <a:pt x="318856" y="165187"/>
                  </a:lnTo>
                  <a:lnTo>
                    <a:pt x="322036" y="184894"/>
                  </a:lnTo>
                  <a:lnTo>
                    <a:pt x="328256" y="180546"/>
                  </a:lnTo>
                  <a:lnTo>
                    <a:pt x="334664" y="172108"/>
                  </a:lnTo>
                  <a:lnTo>
                    <a:pt x="341453" y="166274"/>
                  </a:lnTo>
                  <a:lnTo>
                    <a:pt x="343343" y="163504"/>
                  </a:lnTo>
                  <a:lnTo>
                    <a:pt x="351826" y="151051"/>
                  </a:lnTo>
                  <a:lnTo>
                    <a:pt x="358127" y="139437"/>
                  </a:lnTo>
                  <a:lnTo>
                    <a:pt x="360696" y="138916"/>
                  </a:lnTo>
                  <a:lnTo>
                    <a:pt x="364119" y="138221"/>
                  </a:lnTo>
                  <a:lnTo>
                    <a:pt x="373488" y="141376"/>
                  </a:lnTo>
                  <a:lnTo>
                    <a:pt x="374001" y="135513"/>
                  </a:lnTo>
                  <a:lnTo>
                    <a:pt x="381963" y="123151"/>
                  </a:lnTo>
                  <a:lnTo>
                    <a:pt x="388381" y="109607"/>
                  </a:lnTo>
                  <a:lnTo>
                    <a:pt x="392585" y="113044"/>
                  </a:lnTo>
                  <a:lnTo>
                    <a:pt x="397432" y="120050"/>
                  </a:lnTo>
                  <a:lnTo>
                    <a:pt x="403345" y="120644"/>
                  </a:lnTo>
                  <a:lnTo>
                    <a:pt x="410658" y="121373"/>
                  </a:lnTo>
                  <a:lnTo>
                    <a:pt x="423957" y="119483"/>
                  </a:lnTo>
                  <a:lnTo>
                    <a:pt x="424752" y="119369"/>
                  </a:lnTo>
                  <a:lnTo>
                    <a:pt x="426211" y="113588"/>
                  </a:lnTo>
                  <a:lnTo>
                    <a:pt x="430599" y="104148"/>
                  </a:lnTo>
                  <a:lnTo>
                    <a:pt x="435831" y="102243"/>
                  </a:lnTo>
                  <a:lnTo>
                    <a:pt x="437891" y="101492"/>
                  </a:lnTo>
                  <a:lnTo>
                    <a:pt x="446607" y="95754"/>
                  </a:lnTo>
                  <a:lnTo>
                    <a:pt x="461632" y="91095"/>
                  </a:lnTo>
                  <a:lnTo>
                    <a:pt x="468874" y="97129"/>
                  </a:lnTo>
                  <a:lnTo>
                    <a:pt x="471646" y="99436"/>
                  </a:lnTo>
                  <a:lnTo>
                    <a:pt x="480160" y="96874"/>
                  </a:lnTo>
                  <a:lnTo>
                    <a:pt x="491062" y="97761"/>
                  </a:lnTo>
                  <a:lnTo>
                    <a:pt x="493396" y="106328"/>
                  </a:lnTo>
                  <a:lnTo>
                    <a:pt x="495467" y="109626"/>
                  </a:lnTo>
                  <a:lnTo>
                    <a:pt x="497526" y="112903"/>
                  </a:lnTo>
                  <a:lnTo>
                    <a:pt x="505834" y="122169"/>
                  </a:lnTo>
                  <a:lnTo>
                    <a:pt x="506531" y="129158"/>
                  </a:lnTo>
                  <a:lnTo>
                    <a:pt x="510260" y="133122"/>
                  </a:lnTo>
                  <a:lnTo>
                    <a:pt x="506470" y="147383"/>
                  </a:lnTo>
                  <a:lnTo>
                    <a:pt x="504780" y="156637"/>
                  </a:lnTo>
                  <a:lnTo>
                    <a:pt x="503697" y="162159"/>
                  </a:lnTo>
                  <a:lnTo>
                    <a:pt x="477930" y="147694"/>
                  </a:lnTo>
                  <a:lnTo>
                    <a:pt x="458590" y="136784"/>
                  </a:lnTo>
                  <a:lnTo>
                    <a:pt x="453365" y="133857"/>
                  </a:lnTo>
                  <a:lnTo>
                    <a:pt x="438622" y="125575"/>
                  </a:lnTo>
                  <a:lnTo>
                    <a:pt x="441212" y="133432"/>
                  </a:lnTo>
                  <a:lnTo>
                    <a:pt x="442334" y="141395"/>
                  </a:lnTo>
                  <a:lnTo>
                    <a:pt x="437747" y="153521"/>
                  </a:lnTo>
                  <a:lnTo>
                    <a:pt x="438434" y="159080"/>
                  </a:lnTo>
                  <a:lnTo>
                    <a:pt x="437214" y="166763"/>
                  </a:lnTo>
                  <a:lnTo>
                    <a:pt x="439577" y="170549"/>
                  </a:lnTo>
                  <a:lnTo>
                    <a:pt x="431215" y="182353"/>
                  </a:lnTo>
                  <a:lnTo>
                    <a:pt x="429543" y="187927"/>
                  </a:lnTo>
                  <a:lnTo>
                    <a:pt x="427500" y="194728"/>
                  </a:lnTo>
                  <a:lnTo>
                    <a:pt x="421813" y="199657"/>
                  </a:lnTo>
                  <a:lnTo>
                    <a:pt x="416653" y="208938"/>
                  </a:lnTo>
                  <a:lnTo>
                    <a:pt x="407572" y="215315"/>
                  </a:lnTo>
                  <a:lnTo>
                    <a:pt x="403937" y="225187"/>
                  </a:lnTo>
                  <a:lnTo>
                    <a:pt x="400456" y="235795"/>
                  </a:lnTo>
                  <a:lnTo>
                    <a:pt x="384331" y="227418"/>
                  </a:lnTo>
                  <a:lnTo>
                    <a:pt x="382776" y="233778"/>
                  </a:lnTo>
                  <a:lnTo>
                    <a:pt x="380000" y="239733"/>
                  </a:lnTo>
                  <a:lnTo>
                    <a:pt x="378461" y="250463"/>
                  </a:lnTo>
                  <a:lnTo>
                    <a:pt x="378708" y="254905"/>
                  </a:lnTo>
                  <a:lnTo>
                    <a:pt x="373349" y="263636"/>
                  </a:lnTo>
                  <a:lnTo>
                    <a:pt x="370197" y="275735"/>
                  </a:lnTo>
                  <a:lnTo>
                    <a:pt x="368464" y="283092"/>
                  </a:lnTo>
                  <a:lnTo>
                    <a:pt x="368258" y="283964"/>
                  </a:lnTo>
                  <a:lnTo>
                    <a:pt x="362467" y="293437"/>
                  </a:lnTo>
                  <a:lnTo>
                    <a:pt x="360932" y="293414"/>
                  </a:lnTo>
                  <a:lnTo>
                    <a:pt x="354243" y="293311"/>
                  </a:lnTo>
                  <a:lnTo>
                    <a:pt x="341836" y="291104"/>
                  </a:lnTo>
                  <a:lnTo>
                    <a:pt x="332223" y="278727"/>
                  </a:lnTo>
                  <a:lnTo>
                    <a:pt x="319616" y="275316"/>
                  </a:lnTo>
                  <a:lnTo>
                    <a:pt x="319411" y="287160"/>
                  </a:lnTo>
                  <a:lnTo>
                    <a:pt x="318167" y="294279"/>
                  </a:lnTo>
                  <a:lnTo>
                    <a:pt x="319118" y="298845"/>
                  </a:lnTo>
                  <a:lnTo>
                    <a:pt x="316026" y="310321"/>
                  </a:lnTo>
                  <a:lnTo>
                    <a:pt x="309443" y="317724"/>
                  </a:lnTo>
                  <a:lnTo>
                    <a:pt x="312256" y="323188"/>
                  </a:lnTo>
                  <a:lnTo>
                    <a:pt x="311363" y="324224"/>
                  </a:lnTo>
                  <a:lnTo>
                    <a:pt x="306329" y="330059"/>
                  </a:lnTo>
                  <a:lnTo>
                    <a:pt x="300274" y="338260"/>
                  </a:lnTo>
                  <a:lnTo>
                    <a:pt x="299532" y="349038"/>
                  </a:lnTo>
                  <a:lnTo>
                    <a:pt x="298157" y="356300"/>
                  </a:lnTo>
                  <a:lnTo>
                    <a:pt x="297604" y="359217"/>
                  </a:lnTo>
                  <a:lnTo>
                    <a:pt x="292276" y="371305"/>
                  </a:lnTo>
                  <a:lnTo>
                    <a:pt x="290500" y="373953"/>
                  </a:lnTo>
                  <a:lnTo>
                    <a:pt x="283586" y="384249"/>
                  </a:lnTo>
                  <a:lnTo>
                    <a:pt x="277580" y="394330"/>
                  </a:lnTo>
                  <a:lnTo>
                    <a:pt x="276533" y="400974"/>
                  </a:lnTo>
                  <a:lnTo>
                    <a:pt x="273646" y="410626"/>
                  </a:lnTo>
                  <a:lnTo>
                    <a:pt x="270929" y="416123"/>
                  </a:lnTo>
                  <a:lnTo>
                    <a:pt x="270739" y="416506"/>
                  </a:lnTo>
                  <a:lnTo>
                    <a:pt x="279822" y="423845"/>
                  </a:lnTo>
                  <a:lnTo>
                    <a:pt x="274162" y="430306"/>
                  </a:lnTo>
                  <a:lnTo>
                    <a:pt x="274303" y="437447"/>
                  </a:lnTo>
                  <a:lnTo>
                    <a:pt x="264021" y="450006"/>
                  </a:lnTo>
                  <a:lnTo>
                    <a:pt x="257644" y="456349"/>
                  </a:lnTo>
                  <a:lnTo>
                    <a:pt x="257047" y="456026"/>
                  </a:lnTo>
                  <a:lnTo>
                    <a:pt x="247600" y="450903"/>
                  </a:lnTo>
                  <a:lnTo>
                    <a:pt x="235632" y="461700"/>
                  </a:lnTo>
                  <a:lnTo>
                    <a:pt x="224885" y="469560"/>
                  </a:lnTo>
                  <a:lnTo>
                    <a:pt x="216295" y="463348"/>
                  </a:lnTo>
                  <a:lnTo>
                    <a:pt x="213953" y="464214"/>
                  </a:lnTo>
                  <a:lnTo>
                    <a:pt x="213198" y="464493"/>
                  </a:lnTo>
                  <a:lnTo>
                    <a:pt x="212004" y="469944"/>
                  </a:lnTo>
                  <a:lnTo>
                    <a:pt x="218455" y="476083"/>
                  </a:lnTo>
                  <a:lnTo>
                    <a:pt x="209762" y="481666"/>
                  </a:lnTo>
                  <a:lnTo>
                    <a:pt x="203009" y="483520"/>
                  </a:lnTo>
                  <a:lnTo>
                    <a:pt x="201345" y="483976"/>
                  </a:lnTo>
                  <a:lnTo>
                    <a:pt x="188803" y="489039"/>
                  </a:lnTo>
                  <a:lnTo>
                    <a:pt x="177211" y="497233"/>
                  </a:lnTo>
                  <a:lnTo>
                    <a:pt x="159616" y="484967"/>
                  </a:lnTo>
                  <a:lnTo>
                    <a:pt x="153739" y="495610"/>
                  </a:lnTo>
                  <a:lnTo>
                    <a:pt x="147972" y="499479"/>
                  </a:lnTo>
                  <a:lnTo>
                    <a:pt x="143032" y="504207"/>
                  </a:lnTo>
                  <a:lnTo>
                    <a:pt x="140315" y="507068"/>
                  </a:lnTo>
                  <a:lnTo>
                    <a:pt x="127206" y="509679"/>
                  </a:lnTo>
                  <a:lnTo>
                    <a:pt x="119643" y="505422"/>
                  </a:lnTo>
                  <a:lnTo>
                    <a:pt x="119024" y="505074"/>
                  </a:lnTo>
                  <a:lnTo>
                    <a:pt x="114890" y="500983"/>
                  </a:lnTo>
                  <a:lnTo>
                    <a:pt x="106259" y="500767"/>
                  </a:lnTo>
                  <a:lnTo>
                    <a:pt x="100113" y="494869"/>
                  </a:lnTo>
                  <a:lnTo>
                    <a:pt x="94693" y="487328"/>
                  </a:lnTo>
                  <a:lnTo>
                    <a:pt x="93666" y="483002"/>
                  </a:lnTo>
                  <a:lnTo>
                    <a:pt x="87585" y="478890"/>
                  </a:lnTo>
                  <a:lnTo>
                    <a:pt x="92229" y="469791"/>
                  </a:lnTo>
                  <a:lnTo>
                    <a:pt x="87665" y="466702"/>
                  </a:lnTo>
                  <a:lnTo>
                    <a:pt x="76810" y="467331"/>
                  </a:lnTo>
                  <a:lnTo>
                    <a:pt x="67150" y="461368"/>
                  </a:lnTo>
                  <a:lnTo>
                    <a:pt x="56523" y="454477"/>
                  </a:lnTo>
                  <a:lnTo>
                    <a:pt x="48044" y="450888"/>
                  </a:lnTo>
                  <a:lnTo>
                    <a:pt x="44073" y="442747"/>
                  </a:lnTo>
                  <a:lnTo>
                    <a:pt x="42994" y="440532"/>
                  </a:lnTo>
                  <a:lnTo>
                    <a:pt x="37441" y="435574"/>
                  </a:lnTo>
                  <a:lnTo>
                    <a:pt x="33425" y="430133"/>
                  </a:lnTo>
                  <a:lnTo>
                    <a:pt x="30576" y="426269"/>
                  </a:lnTo>
                  <a:lnTo>
                    <a:pt x="22018" y="420996"/>
                  </a:lnTo>
                  <a:lnTo>
                    <a:pt x="22479" y="417783"/>
                  </a:lnTo>
                  <a:lnTo>
                    <a:pt x="23296" y="412084"/>
                  </a:lnTo>
                  <a:lnTo>
                    <a:pt x="12181" y="401108"/>
                  </a:lnTo>
                  <a:lnTo>
                    <a:pt x="2224" y="39206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24000" y="2847174"/>
              <a:ext cx="348783" cy="605681"/>
            </a:xfrm>
            <a:custGeom>
              <a:avLst/>
              <a:pathLst>
                <a:path w="348783" h="605681">
                  <a:moveTo>
                    <a:pt x="754" y="594325"/>
                  </a:moveTo>
                  <a:lnTo>
                    <a:pt x="2531" y="590545"/>
                  </a:lnTo>
                  <a:lnTo>
                    <a:pt x="4430" y="580278"/>
                  </a:lnTo>
                  <a:lnTo>
                    <a:pt x="1967" y="570474"/>
                  </a:lnTo>
                  <a:lnTo>
                    <a:pt x="6362" y="566501"/>
                  </a:lnTo>
                  <a:lnTo>
                    <a:pt x="8781" y="559858"/>
                  </a:lnTo>
                  <a:lnTo>
                    <a:pt x="12017" y="552068"/>
                  </a:lnTo>
                  <a:lnTo>
                    <a:pt x="6075" y="545928"/>
                  </a:lnTo>
                  <a:lnTo>
                    <a:pt x="6305" y="541211"/>
                  </a:lnTo>
                  <a:lnTo>
                    <a:pt x="6356" y="540176"/>
                  </a:lnTo>
                  <a:lnTo>
                    <a:pt x="12693" y="535120"/>
                  </a:lnTo>
                  <a:lnTo>
                    <a:pt x="20725" y="528833"/>
                  </a:lnTo>
                  <a:lnTo>
                    <a:pt x="25707" y="519191"/>
                  </a:lnTo>
                  <a:lnTo>
                    <a:pt x="28313" y="512011"/>
                  </a:lnTo>
                  <a:lnTo>
                    <a:pt x="29220" y="509510"/>
                  </a:lnTo>
                  <a:lnTo>
                    <a:pt x="31656" y="502880"/>
                  </a:lnTo>
                  <a:lnTo>
                    <a:pt x="37887" y="497694"/>
                  </a:lnTo>
                  <a:lnTo>
                    <a:pt x="36791" y="493563"/>
                  </a:lnTo>
                  <a:lnTo>
                    <a:pt x="37838" y="489772"/>
                  </a:lnTo>
                  <a:lnTo>
                    <a:pt x="38734" y="486523"/>
                  </a:lnTo>
                  <a:lnTo>
                    <a:pt x="40037" y="479024"/>
                  </a:lnTo>
                  <a:lnTo>
                    <a:pt x="47795" y="472812"/>
                  </a:lnTo>
                  <a:lnTo>
                    <a:pt x="51910" y="460832"/>
                  </a:lnTo>
                  <a:lnTo>
                    <a:pt x="48516" y="451168"/>
                  </a:lnTo>
                  <a:lnTo>
                    <a:pt x="46686" y="447578"/>
                  </a:lnTo>
                  <a:lnTo>
                    <a:pt x="45054" y="444374"/>
                  </a:lnTo>
                  <a:lnTo>
                    <a:pt x="46720" y="439831"/>
                  </a:lnTo>
                  <a:lnTo>
                    <a:pt x="46816" y="439570"/>
                  </a:lnTo>
                  <a:lnTo>
                    <a:pt x="45787" y="430356"/>
                  </a:lnTo>
                  <a:lnTo>
                    <a:pt x="39947" y="426577"/>
                  </a:lnTo>
                  <a:lnTo>
                    <a:pt x="39954" y="418511"/>
                  </a:lnTo>
                  <a:lnTo>
                    <a:pt x="33585" y="412627"/>
                  </a:lnTo>
                  <a:lnTo>
                    <a:pt x="31448" y="404703"/>
                  </a:lnTo>
                  <a:lnTo>
                    <a:pt x="31108" y="403442"/>
                  </a:lnTo>
                  <a:lnTo>
                    <a:pt x="37501" y="396445"/>
                  </a:lnTo>
                  <a:lnTo>
                    <a:pt x="35232" y="391385"/>
                  </a:lnTo>
                  <a:lnTo>
                    <a:pt x="34942" y="389682"/>
                  </a:lnTo>
                  <a:lnTo>
                    <a:pt x="33641" y="382045"/>
                  </a:lnTo>
                  <a:lnTo>
                    <a:pt x="35708" y="377888"/>
                  </a:lnTo>
                  <a:lnTo>
                    <a:pt x="40723" y="376348"/>
                  </a:lnTo>
                  <a:lnTo>
                    <a:pt x="39166" y="358889"/>
                  </a:lnTo>
                  <a:lnTo>
                    <a:pt x="39062" y="357779"/>
                  </a:lnTo>
                  <a:lnTo>
                    <a:pt x="37312" y="339077"/>
                  </a:lnTo>
                  <a:lnTo>
                    <a:pt x="36539" y="330809"/>
                  </a:lnTo>
                  <a:lnTo>
                    <a:pt x="33766" y="299465"/>
                  </a:lnTo>
                  <a:lnTo>
                    <a:pt x="32131" y="280989"/>
                  </a:lnTo>
                  <a:lnTo>
                    <a:pt x="31573" y="274202"/>
                  </a:lnTo>
                  <a:lnTo>
                    <a:pt x="30519" y="261374"/>
                  </a:lnTo>
                  <a:lnTo>
                    <a:pt x="29306" y="246621"/>
                  </a:lnTo>
                  <a:lnTo>
                    <a:pt x="26725" y="214099"/>
                  </a:lnTo>
                  <a:lnTo>
                    <a:pt x="26561" y="212037"/>
                  </a:lnTo>
                  <a:lnTo>
                    <a:pt x="26057" y="205685"/>
                  </a:lnTo>
                  <a:lnTo>
                    <a:pt x="23486" y="176749"/>
                  </a:lnTo>
                  <a:lnTo>
                    <a:pt x="21462" y="153960"/>
                  </a:lnTo>
                  <a:lnTo>
                    <a:pt x="19941" y="137488"/>
                  </a:lnTo>
                  <a:lnTo>
                    <a:pt x="19749" y="135406"/>
                  </a:lnTo>
                  <a:lnTo>
                    <a:pt x="17922" y="115129"/>
                  </a:lnTo>
                  <a:lnTo>
                    <a:pt x="16214" y="96169"/>
                  </a:lnTo>
                  <a:lnTo>
                    <a:pt x="14151" y="71455"/>
                  </a:lnTo>
                  <a:lnTo>
                    <a:pt x="13437" y="62918"/>
                  </a:lnTo>
                  <a:lnTo>
                    <a:pt x="11241" y="37282"/>
                  </a:lnTo>
                  <a:lnTo>
                    <a:pt x="17345" y="41869"/>
                  </a:lnTo>
                  <a:lnTo>
                    <a:pt x="22966" y="39142"/>
                  </a:lnTo>
                  <a:lnTo>
                    <a:pt x="29069" y="47070"/>
                  </a:lnTo>
                  <a:lnTo>
                    <a:pt x="40207" y="47381"/>
                  </a:lnTo>
                  <a:lnTo>
                    <a:pt x="44201" y="45774"/>
                  </a:lnTo>
                  <a:lnTo>
                    <a:pt x="54192" y="41745"/>
                  </a:lnTo>
                  <a:lnTo>
                    <a:pt x="64240" y="37274"/>
                  </a:lnTo>
                  <a:lnTo>
                    <a:pt x="73732" y="30317"/>
                  </a:lnTo>
                  <a:lnTo>
                    <a:pt x="76099" y="28579"/>
                  </a:lnTo>
                  <a:lnTo>
                    <a:pt x="84558" y="22945"/>
                  </a:lnTo>
                  <a:lnTo>
                    <a:pt x="97800" y="21709"/>
                  </a:lnTo>
                  <a:lnTo>
                    <a:pt x="104109" y="21114"/>
                  </a:lnTo>
                  <a:lnTo>
                    <a:pt x="116359" y="19911"/>
                  </a:lnTo>
                  <a:lnTo>
                    <a:pt x="118733" y="19676"/>
                  </a:lnTo>
                  <a:lnTo>
                    <a:pt x="147874" y="16644"/>
                  </a:lnTo>
                  <a:lnTo>
                    <a:pt x="165161" y="14897"/>
                  </a:lnTo>
                  <a:lnTo>
                    <a:pt x="193832" y="11934"/>
                  </a:lnTo>
                  <a:lnTo>
                    <a:pt x="207731" y="10398"/>
                  </a:lnTo>
                  <a:lnTo>
                    <a:pt x="246544" y="6007"/>
                  </a:lnTo>
                  <a:lnTo>
                    <a:pt x="252809" y="5284"/>
                  </a:lnTo>
                  <a:lnTo>
                    <a:pt x="256616" y="4846"/>
                  </a:lnTo>
                  <a:lnTo>
                    <a:pt x="295841" y="242"/>
                  </a:lnTo>
                  <a:lnTo>
                    <a:pt x="297871" y="0"/>
                  </a:lnTo>
                  <a:lnTo>
                    <a:pt x="298936" y="9175"/>
                  </a:lnTo>
                  <a:lnTo>
                    <a:pt x="301865" y="32903"/>
                  </a:lnTo>
                  <a:lnTo>
                    <a:pt x="303702" y="47788"/>
                  </a:lnTo>
                  <a:lnTo>
                    <a:pt x="304015" y="50328"/>
                  </a:lnTo>
                  <a:lnTo>
                    <a:pt x="306382" y="69933"/>
                  </a:lnTo>
                  <a:lnTo>
                    <a:pt x="306705" y="72608"/>
                  </a:lnTo>
                  <a:lnTo>
                    <a:pt x="308971" y="91373"/>
                  </a:lnTo>
                  <a:lnTo>
                    <a:pt x="311248" y="110269"/>
                  </a:lnTo>
                  <a:lnTo>
                    <a:pt x="312400" y="119830"/>
                  </a:lnTo>
                  <a:lnTo>
                    <a:pt x="315754" y="147658"/>
                  </a:lnTo>
                  <a:lnTo>
                    <a:pt x="318365" y="169989"/>
                  </a:lnTo>
                  <a:lnTo>
                    <a:pt x="319544" y="180072"/>
                  </a:lnTo>
                  <a:lnTo>
                    <a:pt x="321902" y="201437"/>
                  </a:lnTo>
                  <a:lnTo>
                    <a:pt x="322539" y="207557"/>
                  </a:lnTo>
                  <a:lnTo>
                    <a:pt x="324480" y="226196"/>
                  </a:lnTo>
                  <a:lnTo>
                    <a:pt x="325569" y="236663"/>
                  </a:lnTo>
                  <a:lnTo>
                    <a:pt x="327143" y="251314"/>
                  </a:lnTo>
                  <a:lnTo>
                    <a:pt x="328500" y="263957"/>
                  </a:lnTo>
                  <a:lnTo>
                    <a:pt x="331431" y="291262"/>
                  </a:lnTo>
                  <a:lnTo>
                    <a:pt x="333950" y="314037"/>
                  </a:lnTo>
                  <a:lnTo>
                    <a:pt x="334676" y="320598"/>
                  </a:lnTo>
                  <a:lnTo>
                    <a:pt x="336741" y="339271"/>
                  </a:lnTo>
                  <a:lnTo>
                    <a:pt x="338052" y="351699"/>
                  </a:lnTo>
                  <a:lnTo>
                    <a:pt x="339232" y="362880"/>
                  </a:lnTo>
                  <a:lnTo>
                    <a:pt x="341293" y="380324"/>
                  </a:lnTo>
                  <a:lnTo>
                    <a:pt x="337315" y="384765"/>
                  </a:lnTo>
                  <a:lnTo>
                    <a:pt x="333750" y="388923"/>
                  </a:lnTo>
                  <a:lnTo>
                    <a:pt x="336255" y="391701"/>
                  </a:lnTo>
                  <a:lnTo>
                    <a:pt x="339851" y="395685"/>
                  </a:lnTo>
                  <a:lnTo>
                    <a:pt x="342365" y="401122"/>
                  </a:lnTo>
                  <a:lnTo>
                    <a:pt x="338103" y="407596"/>
                  </a:lnTo>
                  <a:lnTo>
                    <a:pt x="339689" y="408363"/>
                  </a:lnTo>
                  <a:lnTo>
                    <a:pt x="343687" y="410294"/>
                  </a:lnTo>
                  <a:lnTo>
                    <a:pt x="348783" y="411876"/>
                  </a:lnTo>
                  <a:lnTo>
                    <a:pt x="347822" y="415331"/>
                  </a:lnTo>
                  <a:lnTo>
                    <a:pt x="347466" y="416608"/>
                  </a:lnTo>
                  <a:lnTo>
                    <a:pt x="347503" y="425995"/>
                  </a:lnTo>
                  <a:lnTo>
                    <a:pt x="342590" y="425974"/>
                  </a:lnTo>
                  <a:lnTo>
                    <a:pt x="331172" y="429084"/>
                  </a:lnTo>
                  <a:lnTo>
                    <a:pt x="325057" y="432629"/>
                  </a:lnTo>
                  <a:lnTo>
                    <a:pt x="319737" y="435708"/>
                  </a:lnTo>
                  <a:lnTo>
                    <a:pt x="312244" y="443272"/>
                  </a:lnTo>
                  <a:lnTo>
                    <a:pt x="307918" y="444903"/>
                  </a:lnTo>
                  <a:lnTo>
                    <a:pt x="306161" y="443676"/>
                  </a:lnTo>
                  <a:lnTo>
                    <a:pt x="301685" y="440547"/>
                  </a:lnTo>
                  <a:lnTo>
                    <a:pt x="297329" y="438330"/>
                  </a:lnTo>
                  <a:lnTo>
                    <a:pt x="291133" y="439953"/>
                  </a:lnTo>
                  <a:lnTo>
                    <a:pt x="290232" y="440188"/>
                  </a:lnTo>
                  <a:lnTo>
                    <a:pt x="283640" y="440626"/>
                  </a:lnTo>
                  <a:lnTo>
                    <a:pt x="278672" y="444464"/>
                  </a:lnTo>
                  <a:lnTo>
                    <a:pt x="280652" y="452090"/>
                  </a:lnTo>
                  <a:lnTo>
                    <a:pt x="281913" y="460810"/>
                  </a:lnTo>
                  <a:lnTo>
                    <a:pt x="282630" y="462473"/>
                  </a:lnTo>
                  <a:lnTo>
                    <a:pt x="285016" y="468006"/>
                  </a:lnTo>
                  <a:lnTo>
                    <a:pt x="283438" y="471439"/>
                  </a:lnTo>
                  <a:lnTo>
                    <a:pt x="279200" y="474791"/>
                  </a:lnTo>
                  <a:lnTo>
                    <a:pt x="277061" y="480231"/>
                  </a:lnTo>
                  <a:lnTo>
                    <a:pt x="267511" y="483862"/>
                  </a:lnTo>
                  <a:lnTo>
                    <a:pt x="264290" y="489065"/>
                  </a:lnTo>
                  <a:lnTo>
                    <a:pt x="263478" y="494770"/>
                  </a:lnTo>
                  <a:lnTo>
                    <a:pt x="262733" y="500002"/>
                  </a:lnTo>
                  <a:lnTo>
                    <a:pt x="259336" y="507260"/>
                  </a:lnTo>
                  <a:lnTo>
                    <a:pt x="252291" y="512031"/>
                  </a:lnTo>
                  <a:lnTo>
                    <a:pt x="247306" y="511107"/>
                  </a:lnTo>
                  <a:lnTo>
                    <a:pt x="244826" y="510646"/>
                  </a:lnTo>
                  <a:lnTo>
                    <a:pt x="242885" y="517123"/>
                  </a:lnTo>
                  <a:lnTo>
                    <a:pt x="237556" y="525138"/>
                  </a:lnTo>
                  <a:lnTo>
                    <a:pt x="237559" y="526379"/>
                  </a:lnTo>
                  <a:lnTo>
                    <a:pt x="237585" y="536366"/>
                  </a:lnTo>
                  <a:lnTo>
                    <a:pt x="236927" y="548392"/>
                  </a:lnTo>
                  <a:lnTo>
                    <a:pt x="233872" y="550710"/>
                  </a:lnTo>
                  <a:lnTo>
                    <a:pt x="231339" y="552630"/>
                  </a:lnTo>
                  <a:lnTo>
                    <a:pt x="229152" y="554651"/>
                  </a:lnTo>
                  <a:lnTo>
                    <a:pt x="225454" y="558065"/>
                  </a:lnTo>
                  <a:lnTo>
                    <a:pt x="217926" y="553262"/>
                  </a:lnTo>
                  <a:lnTo>
                    <a:pt x="205409" y="552686"/>
                  </a:lnTo>
                  <a:lnTo>
                    <a:pt x="196238" y="542515"/>
                  </a:lnTo>
                  <a:lnTo>
                    <a:pt x="190780" y="535980"/>
                  </a:lnTo>
                  <a:lnTo>
                    <a:pt x="183781" y="539998"/>
                  </a:lnTo>
                  <a:lnTo>
                    <a:pt x="179122" y="545962"/>
                  </a:lnTo>
                  <a:lnTo>
                    <a:pt x="175495" y="552207"/>
                  </a:lnTo>
                  <a:lnTo>
                    <a:pt x="173733" y="552754"/>
                  </a:lnTo>
                  <a:lnTo>
                    <a:pt x="170049" y="553898"/>
                  </a:lnTo>
                  <a:lnTo>
                    <a:pt x="170683" y="563999"/>
                  </a:lnTo>
                  <a:lnTo>
                    <a:pt x="173385" y="573204"/>
                  </a:lnTo>
                  <a:lnTo>
                    <a:pt x="163235" y="573655"/>
                  </a:lnTo>
                  <a:lnTo>
                    <a:pt x="162287" y="581564"/>
                  </a:lnTo>
                  <a:lnTo>
                    <a:pt x="158600" y="580181"/>
                  </a:lnTo>
                  <a:lnTo>
                    <a:pt x="157235" y="579668"/>
                  </a:lnTo>
                  <a:lnTo>
                    <a:pt x="149777" y="577027"/>
                  </a:lnTo>
                  <a:lnTo>
                    <a:pt x="142439" y="568483"/>
                  </a:lnTo>
                  <a:lnTo>
                    <a:pt x="138425" y="562984"/>
                  </a:lnTo>
                  <a:lnTo>
                    <a:pt x="138143" y="563168"/>
                  </a:lnTo>
                  <a:lnTo>
                    <a:pt x="131550" y="567472"/>
                  </a:lnTo>
                  <a:lnTo>
                    <a:pt x="126258" y="573172"/>
                  </a:lnTo>
                  <a:lnTo>
                    <a:pt x="120807" y="575034"/>
                  </a:lnTo>
                  <a:lnTo>
                    <a:pt x="117255" y="576246"/>
                  </a:lnTo>
                  <a:lnTo>
                    <a:pt x="114208" y="583001"/>
                  </a:lnTo>
                  <a:lnTo>
                    <a:pt x="113202" y="589993"/>
                  </a:lnTo>
                  <a:lnTo>
                    <a:pt x="108670" y="599090"/>
                  </a:lnTo>
                  <a:lnTo>
                    <a:pt x="104571" y="593731"/>
                  </a:lnTo>
                  <a:lnTo>
                    <a:pt x="99357" y="589274"/>
                  </a:lnTo>
                  <a:lnTo>
                    <a:pt x="90612" y="586324"/>
                  </a:lnTo>
                  <a:lnTo>
                    <a:pt x="88814" y="585317"/>
                  </a:lnTo>
                  <a:lnTo>
                    <a:pt x="84816" y="583075"/>
                  </a:lnTo>
                  <a:lnTo>
                    <a:pt x="81527" y="581229"/>
                  </a:lnTo>
                  <a:lnTo>
                    <a:pt x="71359" y="576864"/>
                  </a:lnTo>
                  <a:lnTo>
                    <a:pt x="68139" y="578736"/>
                  </a:lnTo>
                  <a:lnTo>
                    <a:pt x="64113" y="581074"/>
                  </a:lnTo>
                  <a:lnTo>
                    <a:pt x="56797" y="580975"/>
                  </a:lnTo>
                  <a:lnTo>
                    <a:pt x="50749" y="585369"/>
                  </a:lnTo>
                  <a:lnTo>
                    <a:pt x="49404" y="592278"/>
                  </a:lnTo>
                  <a:lnTo>
                    <a:pt x="43119" y="592252"/>
                  </a:lnTo>
                  <a:lnTo>
                    <a:pt x="39255" y="588662"/>
                  </a:lnTo>
                  <a:lnTo>
                    <a:pt x="37971" y="587468"/>
                  </a:lnTo>
                  <a:lnTo>
                    <a:pt x="28754" y="590712"/>
                  </a:lnTo>
                  <a:lnTo>
                    <a:pt x="20979" y="584747"/>
                  </a:lnTo>
                  <a:lnTo>
                    <a:pt x="15644" y="587102"/>
                  </a:lnTo>
                  <a:lnTo>
                    <a:pt x="15338" y="588329"/>
                  </a:lnTo>
                  <a:lnTo>
                    <a:pt x="14269" y="592611"/>
                  </a:lnTo>
                  <a:lnTo>
                    <a:pt x="18755" y="599887"/>
                  </a:lnTo>
                  <a:lnTo>
                    <a:pt x="15512" y="604227"/>
                  </a:lnTo>
                  <a:lnTo>
                    <a:pt x="11759" y="605681"/>
                  </a:lnTo>
                  <a:lnTo>
                    <a:pt x="5084" y="603730"/>
                  </a:lnTo>
                  <a:lnTo>
                    <a:pt x="0" y="59592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352787" y="2594082"/>
              <a:ext cx="34273" cy="24509"/>
            </a:xfrm>
            <a:custGeom>
              <a:avLst/>
              <a:pathLst>
                <a:path w="34273" h="24509">
                  <a:moveTo>
                    <a:pt x="0" y="17777"/>
                  </a:moveTo>
                  <a:lnTo>
                    <a:pt x="8301" y="14972"/>
                  </a:lnTo>
                  <a:lnTo>
                    <a:pt x="19882" y="10885"/>
                  </a:lnTo>
                  <a:lnTo>
                    <a:pt x="20174" y="0"/>
                  </a:lnTo>
                  <a:lnTo>
                    <a:pt x="28057" y="2710"/>
                  </a:lnTo>
                  <a:lnTo>
                    <a:pt x="34273" y="15075"/>
                  </a:lnTo>
                  <a:lnTo>
                    <a:pt x="29636" y="20356"/>
                  </a:lnTo>
                  <a:lnTo>
                    <a:pt x="21097" y="22315"/>
                  </a:lnTo>
                  <a:lnTo>
                    <a:pt x="8983" y="2450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293588" y="2597288"/>
              <a:ext cx="39739" cy="38285"/>
            </a:xfrm>
            <a:custGeom>
              <a:avLst/>
              <a:pathLst>
                <a:path w="39739" h="38285">
                  <a:moveTo>
                    <a:pt x="0" y="24397"/>
                  </a:moveTo>
                  <a:lnTo>
                    <a:pt x="7373" y="20555"/>
                  </a:lnTo>
                  <a:lnTo>
                    <a:pt x="11817" y="8049"/>
                  </a:lnTo>
                  <a:lnTo>
                    <a:pt x="18835" y="0"/>
                  </a:lnTo>
                  <a:lnTo>
                    <a:pt x="25130" y="2671"/>
                  </a:lnTo>
                  <a:lnTo>
                    <a:pt x="32077" y="4954"/>
                  </a:lnTo>
                  <a:lnTo>
                    <a:pt x="35629" y="4838"/>
                  </a:lnTo>
                  <a:lnTo>
                    <a:pt x="39739" y="13495"/>
                  </a:lnTo>
                  <a:lnTo>
                    <a:pt x="26595" y="17777"/>
                  </a:lnTo>
                  <a:lnTo>
                    <a:pt x="14856" y="21933"/>
                  </a:lnTo>
                  <a:lnTo>
                    <a:pt x="8595" y="29482"/>
                  </a:lnTo>
                  <a:lnTo>
                    <a:pt x="5154" y="38285"/>
                  </a:lnTo>
                  <a:lnTo>
                    <a:pt x="1422" y="2947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91939" y="2410166"/>
              <a:ext cx="384135" cy="206955"/>
            </a:xfrm>
            <a:custGeom>
              <a:avLst/>
              <a:pathLst>
                <a:path w="384135" h="206955">
                  <a:moveTo>
                    <a:pt x="0" y="179816"/>
                  </a:moveTo>
                  <a:lnTo>
                    <a:pt x="1598" y="116669"/>
                  </a:lnTo>
                  <a:lnTo>
                    <a:pt x="2499" y="81510"/>
                  </a:lnTo>
                  <a:lnTo>
                    <a:pt x="27289" y="76166"/>
                  </a:lnTo>
                  <a:lnTo>
                    <a:pt x="36806" y="74097"/>
                  </a:lnTo>
                  <a:lnTo>
                    <a:pt x="43547" y="72625"/>
                  </a:lnTo>
                  <a:lnTo>
                    <a:pt x="49197" y="71388"/>
                  </a:lnTo>
                  <a:lnTo>
                    <a:pt x="85174" y="63803"/>
                  </a:lnTo>
                  <a:lnTo>
                    <a:pt x="103171" y="59952"/>
                  </a:lnTo>
                  <a:lnTo>
                    <a:pt x="119423" y="56445"/>
                  </a:lnTo>
                  <a:lnTo>
                    <a:pt x="120804" y="56145"/>
                  </a:lnTo>
                  <a:lnTo>
                    <a:pt x="139458" y="52075"/>
                  </a:lnTo>
                  <a:lnTo>
                    <a:pt x="142559" y="51394"/>
                  </a:lnTo>
                  <a:lnTo>
                    <a:pt x="158228" y="47941"/>
                  </a:lnTo>
                  <a:lnTo>
                    <a:pt x="169432" y="45368"/>
                  </a:lnTo>
                  <a:lnTo>
                    <a:pt x="198504" y="38702"/>
                  </a:lnTo>
                  <a:lnTo>
                    <a:pt x="204390" y="37312"/>
                  </a:lnTo>
                  <a:lnTo>
                    <a:pt x="206892" y="30779"/>
                  </a:lnTo>
                  <a:lnTo>
                    <a:pt x="207871" y="30494"/>
                  </a:lnTo>
                  <a:lnTo>
                    <a:pt x="214270" y="28632"/>
                  </a:lnTo>
                  <a:lnTo>
                    <a:pt x="211862" y="21369"/>
                  </a:lnTo>
                  <a:lnTo>
                    <a:pt x="214622" y="16938"/>
                  </a:lnTo>
                  <a:lnTo>
                    <a:pt x="218125" y="16534"/>
                  </a:lnTo>
                  <a:lnTo>
                    <a:pt x="223609" y="15899"/>
                  </a:lnTo>
                  <a:lnTo>
                    <a:pt x="224250" y="12036"/>
                  </a:lnTo>
                  <a:lnTo>
                    <a:pt x="224973" y="7668"/>
                  </a:lnTo>
                  <a:lnTo>
                    <a:pt x="231137" y="4533"/>
                  </a:lnTo>
                  <a:lnTo>
                    <a:pt x="234157" y="1394"/>
                  </a:lnTo>
                  <a:lnTo>
                    <a:pt x="241363" y="1580"/>
                  </a:lnTo>
                  <a:lnTo>
                    <a:pt x="246076" y="0"/>
                  </a:lnTo>
                  <a:lnTo>
                    <a:pt x="250706" y="12231"/>
                  </a:lnTo>
                  <a:lnTo>
                    <a:pt x="256706" y="21146"/>
                  </a:lnTo>
                  <a:lnTo>
                    <a:pt x="262567" y="25733"/>
                  </a:lnTo>
                  <a:lnTo>
                    <a:pt x="267722" y="25410"/>
                  </a:lnTo>
                  <a:lnTo>
                    <a:pt x="270388" y="20643"/>
                  </a:lnTo>
                  <a:lnTo>
                    <a:pt x="275141" y="21091"/>
                  </a:lnTo>
                  <a:lnTo>
                    <a:pt x="277622" y="26777"/>
                  </a:lnTo>
                  <a:lnTo>
                    <a:pt x="273479" y="35787"/>
                  </a:lnTo>
                  <a:lnTo>
                    <a:pt x="269220" y="37672"/>
                  </a:lnTo>
                  <a:lnTo>
                    <a:pt x="259122" y="42775"/>
                  </a:lnTo>
                  <a:lnTo>
                    <a:pt x="255049" y="45580"/>
                  </a:lnTo>
                  <a:lnTo>
                    <a:pt x="258565" y="53528"/>
                  </a:lnTo>
                  <a:lnTo>
                    <a:pt x="254202" y="57736"/>
                  </a:lnTo>
                  <a:lnTo>
                    <a:pt x="253087" y="64374"/>
                  </a:lnTo>
                  <a:lnTo>
                    <a:pt x="248901" y="65837"/>
                  </a:lnTo>
                  <a:lnTo>
                    <a:pt x="246132" y="66803"/>
                  </a:lnTo>
                  <a:lnTo>
                    <a:pt x="246319" y="67315"/>
                  </a:lnTo>
                  <a:lnTo>
                    <a:pt x="249509" y="76053"/>
                  </a:lnTo>
                  <a:lnTo>
                    <a:pt x="249464" y="76289"/>
                  </a:lnTo>
                  <a:lnTo>
                    <a:pt x="249138" y="77998"/>
                  </a:lnTo>
                  <a:lnTo>
                    <a:pt x="248471" y="81496"/>
                  </a:lnTo>
                  <a:lnTo>
                    <a:pt x="249269" y="82520"/>
                  </a:lnTo>
                  <a:lnTo>
                    <a:pt x="253562" y="88031"/>
                  </a:lnTo>
                  <a:lnTo>
                    <a:pt x="254951" y="85541"/>
                  </a:lnTo>
                  <a:lnTo>
                    <a:pt x="257232" y="81446"/>
                  </a:lnTo>
                  <a:lnTo>
                    <a:pt x="261110" y="81147"/>
                  </a:lnTo>
                  <a:lnTo>
                    <a:pt x="265399" y="84816"/>
                  </a:lnTo>
                  <a:lnTo>
                    <a:pt x="267083" y="84883"/>
                  </a:lnTo>
                  <a:lnTo>
                    <a:pt x="272290" y="85087"/>
                  </a:lnTo>
                  <a:lnTo>
                    <a:pt x="273218" y="85623"/>
                  </a:lnTo>
                  <a:lnTo>
                    <a:pt x="279839" y="89446"/>
                  </a:lnTo>
                  <a:lnTo>
                    <a:pt x="287400" y="99012"/>
                  </a:lnTo>
                  <a:lnTo>
                    <a:pt x="294130" y="104852"/>
                  </a:lnTo>
                  <a:lnTo>
                    <a:pt x="294887" y="109972"/>
                  </a:lnTo>
                  <a:lnTo>
                    <a:pt x="292900" y="116543"/>
                  </a:lnTo>
                  <a:lnTo>
                    <a:pt x="296271" y="122328"/>
                  </a:lnTo>
                  <a:lnTo>
                    <a:pt x="302579" y="123573"/>
                  </a:lnTo>
                  <a:lnTo>
                    <a:pt x="304739" y="121592"/>
                  </a:lnTo>
                  <a:lnTo>
                    <a:pt x="309807" y="125168"/>
                  </a:lnTo>
                  <a:lnTo>
                    <a:pt x="314149" y="132642"/>
                  </a:lnTo>
                  <a:lnTo>
                    <a:pt x="314205" y="139046"/>
                  </a:lnTo>
                  <a:lnTo>
                    <a:pt x="314835" y="139488"/>
                  </a:lnTo>
                  <a:lnTo>
                    <a:pt x="320615" y="143539"/>
                  </a:lnTo>
                  <a:lnTo>
                    <a:pt x="326778" y="144977"/>
                  </a:lnTo>
                  <a:lnTo>
                    <a:pt x="339503" y="143978"/>
                  </a:lnTo>
                  <a:lnTo>
                    <a:pt x="345349" y="144557"/>
                  </a:lnTo>
                  <a:lnTo>
                    <a:pt x="350273" y="139954"/>
                  </a:lnTo>
                  <a:lnTo>
                    <a:pt x="359293" y="135068"/>
                  </a:lnTo>
                  <a:lnTo>
                    <a:pt x="368135" y="128328"/>
                  </a:lnTo>
                  <a:lnTo>
                    <a:pt x="369449" y="124795"/>
                  </a:lnTo>
                  <a:lnTo>
                    <a:pt x="367510" y="118775"/>
                  </a:lnTo>
                  <a:lnTo>
                    <a:pt x="359820" y="116065"/>
                  </a:lnTo>
                  <a:lnTo>
                    <a:pt x="357225" y="108756"/>
                  </a:lnTo>
                  <a:lnTo>
                    <a:pt x="353381" y="98857"/>
                  </a:lnTo>
                  <a:lnTo>
                    <a:pt x="345987" y="98749"/>
                  </a:lnTo>
                  <a:lnTo>
                    <a:pt x="342153" y="100796"/>
                  </a:lnTo>
                  <a:lnTo>
                    <a:pt x="334904" y="96280"/>
                  </a:lnTo>
                  <a:lnTo>
                    <a:pt x="339902" y="92109"/>
                  </a:lnTo>
                  <a:lnTo>
                    <a:pt x="344625" y="89213"/>
                  </a:lnTo>
                  <a:lnTo>
                    <a:pt x="354843" y="90575"/>
                  </a:lnTo>
                  <a:lnTo>
                    <a:pt x="363018" y="98068"/>
                  </a:lnTo>
                  <a:lnTo>
                    <a:pt x="367879" y="107795"/>
                  </a:lnTo>
                  <a:lnTo>
                    <a:pt x="376355" y="122719"/>
                  </a:lnTo>
                  <a:lnTo>
                    <a:pt x="381735" y="138821"/>
                  </a:lnTo>
                  <a:lnTo>
                    <a:pt x="384135" y="148478"/>
                  </a:lnTo>
                  <a:lnTo>
                    <a:pt x="383454" y="159377"/>
                  </a:lnTo>
                  <a:lnTo>
                    <a:pt x="378988" y="161706"/>
                  </a:lnTo>
                  <a:lnTo>
                    <a:pt x="375961" y="151203"/>
                  </a:lnTo>
                  <a:lnTo>
                    <a:pt x="374453" y="143878"/>
                  </a:lnTo>
                  <a:lnTo>
                    <a:pt x="369745" y="146206"/>
                  </a:lnTo>
                  <a:lnTo>
                    <a:pt x="359736" y="151157"/>
                  </a:lnTo>
                  <a:lnTo>
                    <a:pt x="349606" y="158859"/>
                  </a:lnTo>
                  <a:lnTo>
                    <a:pt x="343790" y="158568"/>
                  </a:lnTo>
                  <a:lnTo>
                    <a:pt x="336610" y="164160"/>
                  </a:lnTo>
                  <a:lnTo>
                    <a:pt x="332577" y="167449"/>
                  </a:lnTo>
                  <a:lnTo>
                    <a:pt x="330671" y="172952"/>
                  </a:lnTo>
                  <a:lnTo>
                    <a:pt x="322484" y="176721"/>
                  </a:lnTo>
                  <a:lnTo>
                    <a:pt x="313891" y="183451"/>
                  </a:lnTo>
                  <a:lnTo>
                    <a:pt x="312584" y="184719"/>
                  </a:lnTo>
                  <a:lnTo>
                    <a:pt x="306877" y="190246"/>
                  </a:lnTo>
                  <a:lnTo>
                    <a:pt x="302627" y="197375"/>
                  </a:lnTo>
                  <a:lnTo>
                    <a:pt x="296473" y="202116"/>
                  </a:lnTo>
                  <a:lnTo>
                    <a:pt x="287726" y="206955"/>
                  </a:lnTo>
                  <a:lnTo>
                    <a:pt x="287403" y="200250"/>
                  </a:lnTo>
                  <a:lnTo>
                    <a:pt x="298984" y="190713"/>
                  </a:lnTo>
                  <a:lnTo>
                    <a:pt x="305568" y="182106"/>
                  </a:lnTo>
                  <a:lnTo>
                    <a:pt x="307839" y="179133"/>
                  </a:lnTo>
                  <a:lnTo>
                    <a:pt x="306477" y="173002"/>
                  </a:lnTo>
                  <a:lnTo>
                    <a:pt x="303927" y="171985"/>
                  </a:lnTo>
                  <a:lnTo>
                    <a:pt x="297801" y="169537"/>
                  </a:lnTo>
                  <a:lnTo>
                    <a:pt x="295358" y="176181"/>
                  </a:lnTo>
                  <a:lnTo>
                    <a:pt x="294218" y="179279"/>
                  </a:lnTo>
                  <a:lnTo>
                    <a:pt x="290840" y="179526"/>
                  </a:lnTo>
                  <a:lnTo>
                    <a:pt x="285359" y="182539"/>
                  </a:lnTo>
                  <a:lnTo>
                    <a:pt x="283495" y="188557"/>
                  </a:lnTo>
                  <a:lnTo>
                    <a:pt x="280512" y="193846"/>
                  </a:lnTo>
                  <a:lnTo>
                    <a:pt x="275384" y="196871"/>
                  </a:lnTo>
                  <a:lnTo>
                    <a:pt x="269835" y="196833"/>
                  </a:lnTo>
                  <a:lnTo>
                    <a:pt x="266681" y="199446"/>
                  </a:lnTo>
                  <a:lnTo>
                    <a:pt x="261021" y="185284"/>
                  </a:lnTo>
                  <a:lnTo>
                    <a:pt x="260474" y="182622"/>
                  </a:lnTo>
                  <a:lnTo>
                    <a:pt x="259350" y="177150"/>
                  </a:lnTo>
                  <a:lnTo>
                    <a:pt x="252342" y="176789"/>
                  </a:lnTo>
                  <a:lnTo>
                    <a:pt x="250444" y="175027"/>
                  </a:lnTo>
                  <a:lnTo>
                    <a:pt x="242719" y="167845"/>
                  </a:lnTo>
                  <a:lnTo>
                    <a:pt x="236044" y="165901"/>
                  </a:lnTo>
                  <a:lnTo>
                    <a:pt x="234615" y="165484"/>
                  </a:lnTo>
                  <a:lnTo>
                    <a:pt x="231741" y="158885"/>
                  </a:lnTo>
                  <a:lnTo>
                    <a:pt x="229503" y="150330"/>
                  </a:lnTo>
                  <a:lnTo>
                    <a:pt x="225163" y="151511"/>
                  </a:lnTo>
                  <a:lnTo>
                    <a:pt x="223013" y="143299"/>
                  </a:lnTo>
                  <a:lnTo>
                    <a:pt x="221801" y="138713"/>
                  </a:lnTo>
                  <a:lnTo>
                    <a:pt x="220561" y="134019"/>
                  </a:lnTo>
                  <a:lnTo>
                    <a:pt x="208710" y="137587"/>
                  </a:lnTo>
                  <a:lnTo>
                    <a:pt x="202498" y="139451"/>
                  </a:lnTo>
                  <a:lnTo>
                    <a:pt x="199287" y="140418"/>
                  </a:lnTo>
                  <a:lnTo>
                    <a:pt x="197704" y="140895"/>
                  </a:lnTo>
                  <a:lnTo>
                    <a:pt x="178162" y="146753"/>
                  </a:lnTo>
                  <a:lnTo>
                    <a:pt x="177456" y="144630"/>
                  </a:lnTo>
                  <a:lnTo>
                    <a:pt x="172779" y="145726"/>
                  </a:lnTo>
                  <a:lnTo>
                    <a:pt x="158206" y="149128"/>
                  </a:lnTo>
                  <a:lnTo>
                    <a:pt x="142910" y="152728"/>
                  </a:lnTo>
                  <a:lnTo>
                    <a:pt x="135732" y="154409"/>
                  </a:lnTo>
                  <a:lnTo>
                    <a:pt x="124205" y="157096"/>
                  </a:lnTo>
                  <a:lnTo>
                    <a:pt x="102471" y="162247"/>
                  </a:lnTo>
                  <a:lnTo>
                    <a:pt x="94402" y="164798"/>
                  </a:lnTo>
                  <a:lnTo>
                    <a:pt x="81108" y="167296"/>
                  </a:lnTo>
                  <a:lnTo>
                    <a:pt x="79063" y="172765"/>
                  </a:lnTo>
                  <a:lnTo>
                    <a:pt x="78270" y="173091"/>
                  </a:lnTo>
                  <a:lnTo>
                    <a:pt x="74773" y="174528"/>
                  </a:lnTo>
                  <a:lnTo>
                    <a:pt x="69624" y="170085"/>
                  </a:lnTo>
                  <a:lnTo>
                    <a:pt x="67917" y="170480"/>
                  </a:lnTo>
                  <a:lnTo>
                    <a:pt x="53904" y="173718"/>
                  </a:lnTo>
                  <a:lnTo>
                    <a:pt x="48320" y="174878"/>
                  </a:lnTo>
                  <a:lnTo>
                    <a:pt x="40662" y="176463"/>
                  </a:lnTo>
                  <a:lnTo>
                    <a:pt x="29892" y="178681"/>
                  </a:lnTo>
                  <a:lnTo>
                    <a:pt x="3379" y="184425"/>
                  </a:lnTo>
                  <a:lnTo>
                    <a:pt x="2995" y="18390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012089" y="2564161"/>
              <a:ext cx="723562" cy="1115422"/>
            </a:xfrm>
            <a:custGeom>
              <a:avLst/>
              <a:pathLst>
                <a:path w="723562" h="1115422">
                  <a:moveTo>
                    <a:pt x="11022" y="373697"/>
                  </a:moveTo>
                  <a:lnTo>
                    <a:pt x="15846" y="355784"/>
                  </a:lnTo>
                  <a:lnTo>
                    <a:pt x="19364" y="342715"/>
                  </a:lnTo>
                  <a:lnTo>
                    <a:pt x="26173" y="317125"/>
                  </a:lnTo>
                  <a:lnTo>
                    <a:pt x="34853" y="284489"/>
                  </a:lnTo>
                  <a:lnTo>
                    <a:pt x="41028" y="260780"/>
                  </a:lnTo>
                  <a:lnTo>
                    <a:pt x="48152" y="233590"/>
                  </a:lnTo>
                  <a:lnTo>
                    <a:pt x="62409" y="177739"/>
                  </a:lnTo>
                  <a:lnTo>
                    <a:pt x="67451" y="157465"/>
                  </a:lnTo>
                  <a:lnTo>
                    <a:pt x="78841" y="113053"/>
                  </a:lnTo>
                  <a:lnTo>
                    <a:pt x="94659" y="52431"/>
                  </a:lnTo>
                  <a:lnTo>
                    <a:pt x="103775" y="16681"/>
                  </a:lnTo>
                  <a:lnTo>
                    <a:pt x="108091" y="0"/>
                  </a:lnTo>
                  <a:lnTo>
                    <a:pt x="136206" y="6950"/>
                  </a:lnTo>
                  <a:lnTo>
                    <a:pt x="173668" y="16753"/>
                  </a:lnTo>
                  <a:lnTo>
                    <a:pt x="177352" y="17708"/>
                  </a:lnTo>
                  <a:lnTo>
                    <a:pt x="189238" y="20782"/>
                  </a:lnTo>
                  <a:lnTo>
                    <a:pt x="210565" y="25980"/>
                  </a:lnTo>
                  <a:lnTo>
                    <a:pt x="233686" y="31822"/>
                  </a:lnTo>
                  <a:lnTo>
                    <a:pt x="262069" y="38306"/>
                  </a:lnTo>
                  <a:lnTo>
                    <a:pt x="293412" y="45587"/>
                  </a:lnTo>
                  <a:lnTo>
                    <a:pt x="326824" y="53277"/>
                  </a:lnTo>
                  <a:lnTo>
                    <a:pt x="352587" y="59259"/>
                  </a:lnTo>
                  <a:lnTo>
                    <a:pt x="375330" y="64376"/>
                  </a:lnTo>
                  <a:lnTo>
                    <a:pt x="396617" y="69068"/>
                  </a:lnTo>
                  <a:lnTo>
                    <a:pt x="414328" y="73140"/>
                  </a:lnTo>
                  <a:lnTo>
                    <a:pt x="415152" y="73333"/>
                  </a:lnTo>
                  <a:lnTo>
                    <a:pt x="455624" y="82709"/>
                  </a:lnTo>
                  <a:lnTo>
                    <a:pt x="485953" y="89362"/>
                  </a:lnTo>
                  <a:lnTo>
                    <a:pt x="533837" y="99720"/>
                  </a:lnTo>
                  <a:lnTo>
                    <a:pt x="559170" y="104966"/>
                  </a:lnTo>
                  <a:lnTo>
                    <a:pt x="591488" y="111874"/>
                  </a:lnTo>
                  <a:lnTo>
                    <a:pt x="620174" y="117370"/>
                  </a:lnTo>
                  <a:lnTo>
                    <a:pt x="634629" y="120107"/>
                  </a:lnTo>
                  <a:lnTo>
                    <a:pt x="665730" y="127117"/>
                  </a:lnTo>
                  <a:lnTo>
                    <a:pt x="698611" y="133621"/>
                  </a:lnTo>
                  <a:lnTo>
                    <a:pt x="723562" y="138521"/>
                  </a:lnTo>
                  <a:lnTo>
                    <a:pt x="717231" y="172494"/>
                  </a:lnTo>
                  <a:lnTo>
                    <a:pt x="710071" y="209567"/>
                  </a:lnTo>
                  <a:lnTo>
                    <a:pt x="702223" y="249724"/>
                  </a:lnTo>
                  <a:lnTo>
                    <a:pt x="696496" y="279130"/>
                  </a:lnTo>
                  <a:lnTo>
                    <a:pt x="688908" y="317838"/>
                  </a:lnTo>
                  <a:lnTo>
                    <a:pt x="682416" y="350433"/>
                  </a:lnTo>
                  <a:lnTo>
                    <a:pt x="679699" y="364226"/>
                  </a:lnTo>
                  <a:lnTo>
                    <a:pt x="672018" y="404073"/>
                  </a:lnTo>
                  <a:lnTo>
                    <a:pt x="671498" y="406769"/>
                  </a:lnTo>
                  <a:lnTo>
                    <a:pt x="666182" y="433919"/>
                  </a:lnTo>
                  <a:lnTo>
                    <a:pt x="663079" y="449765"/>
                  </a:lnTo>
                  <a:lnTo>
                    <a:pt x="656297" y="485395"/>
                  </a:lnTo>
                  <a:lnTo>
                    <a:pt x="655142" y="491461"/>
                  </a:lnTo>
                  <a:lnTo>
                    <a:pt x="641457" y="561473"/>
                  </a:lnTo>
                  <a:lnTo>
                    <a:pt x="638116" y="579464"/>
                  </a:lnTo>
                  <a:lnTo>
                    <a:pt x="632482" y="607963"/>
                  </a:lnTo>
                  <a:lnTo>
                    <a:pt x="629559" y="622747"/>
                  </a:lnTo>
                  <a:lnTo>
                    <a:pt x="624975" y="646608"/>
                  </a:lnTo>
                  <a:lnTo>
                    <a:pt x="620762" y="668510"/>
                  </a:lnTo>
                  <a:lnTo>
                    <a:pt x="618027" y="682877"/>
                  </a:lnTo>
                  <a:lnTo>
                    <a:pt x="610774" y="720747"/>
                  </a:lnTo>
                  <a:lnTo>
                    <a:pt x="606859" y="739884"/>
                  </a:lnTo>
                  <a:lnTo>
                    <a:pt x="602929" y="759877"/>
                  </a:lnTo>
                  <a:lnTo>
                    <a:pt x="599832" y="775848"/>
                  </a:lnTo>
                  <a:lnTo>
                    <a:pt x="594260" y="805260"/>
                  </a:lnTo>
                  <a:lnTo>
                    <a:pt x="588945" y="833042"/>
                  </a:lnTo>
                  <a:lnTo>
                    <a:pt x="586675" y="845537"/>
                  </a:lnTo>
                  <a:lnTo>
                    <a:pt x="582442" y="867821"/>
                  </a:lnTo>
                  <a:lnTo>
                    <a:pt x="576007" y="901697"/>
                  </a:lnTo>
                  <a:lnTo>
                    <a:pt x="568640" y="941174"/>
                  </a:lnTo>
                  <a:lnTo>
                    <a:pt x="567024" y="949189"/>
                  </a:lnTo>
                  <a:lnTo>
                    <a:pt x="565145" y="959811"/>
                  </a:lnTo>
                  <a:lnTo>
                    <a:pt x="557194" y="968912"/>
                  </a:lnTo>
                  <a:lnTo>
                    <a:pt x="550999" y="977773"/>
                  </a:lnTo>
                  <a:lnTo>
                    <a:pt x="548691" y="981526"/>
                  </a:lnTo>
                  <a:lnTo>
                    <a:pt x="541451" y="981438"/>
                  </a:lnTo>
                  <a:lnTo>
                    <a:pt x="535576" y="977343"/>
                  </a:lnTo>
                  <a:lnTo>
                    <a:pt x="531202" y="972468"/>
                  </a:lnTo>
                  <a:lnTo>
                    <a:pt x="530057" y="965647"/>
                  </a:lnTo>
                  <a:lnTo>
                    <a:pt x="527103" y="959914"/>
                  </a:lnTo>
                  <a:lnTo>
                    <a:pt x="522125" y="958550"/>
                  </a:lnTo>
                  <a:lnTo>
                    <a:pt x="518016" y="960586"/>
                  </a:lnTo>
                  <a:lnTo>
                    <a:pt x="513775" y="959312"/>
                  </a:lnTo>
                  <a:lnTo>
                    <a:pt x="511596" y="955714"/>
                  </a:lnTo>
                  <a:lnTo>
                    <a:pt x="504823" y="954280"/>
                  </a:lnTo>
                  <a:lnTo>
                    <a:pt x="498241" y="954533"/>
                  </a:lnTo>
                  <a:lnTo>
                    <a:pt x="493219" y="957014"/>
                  </a:lnTo>
                  <a:lnTo>
                    <a:pt x="485012" y="957285"/>
                  </a:lnTo>
                  <a:lnTo>
                    <a:pt x="483248" y="961906"/>
                  </a:lnTo>
                  <a:lnTo>
                    <a:pt x="483122" y="962558"/>
                  </a:lnTo>
                  <a:lnTo>
                    <a:pt x="481600" y="970482"/>
                  </a:lnTo>
                  <a:lnTo>
                    <a:pt x="481046" y="980080"/>
                  </a:lnTo>
                  <a:lnTo>
                    <a:pt x="483344" y="986734"/>
                  </a:lnTo>
                  <a:lnTo>
                    <a:pt x="485766" y="992609"/>
                  </a:lnTo>
                  <a:lnTo>
                    <a:pt x="480499" y="998981"/>
                  </a:lnTo>
                  <a:lnTo>
                    <a:pt x="478943" y="1010561"/>
                  </a:lnTo>
                  <a:lnTo>
                    <a:pt x="477520" y="1022368"/>
                  </a:lnTo>
                  <a:lnTo>
                    <a:pt x="480458" y="1028922"/>
                  </a:lnTo>
                  <a:lnTo>
                    <a:pt x="479527" y="1032086"/>
                  </a:lnTo>
                  <a:lnTo>
                    <a:pt x="476932" y="1040901"/>
                  </a:lnTo>
                  <a:lnTo>
                    <a:pt x="474665" y="1051468"/>
                  </a:lnTo>
                  <a:lnTo>
                    <a:pt x="477788" y="1057964"/>
                  </a:lnTo>
                  <a:lnTo>
                    <a:pt x="478216" y="1079661"/>
                  </a:lnTo>
                  <a:lnTo>
                    <a:pt x="476396" y="1097459"/>
                  </a:lnTo>
                  <a:lnTo>
                    <a:pt x="472891" y="1099361"/>
                  </a:lnTo>
                  <a:lnTo>
                    <a:pt x="470536" y="1098808"/>
                  </a:lnTo>
                  <a:lnTo>
                    <a:pt x="468455" y="1106201"/>
                  </a:lnTo>
                  <a:lnTo>
                    <a:pt x="465625" y="1115422"/>
                  </a:lnTo>
                  <a:lnTo>
                    <a:pt x="450015" y="1092062"/>
                  </a:lnTo>
                  <a:lnTo>
                    <a:pt x="436902" y="1072446"/>
                  </a:lnTo>
                  <a:lnTo>
                    <a:pt x="428216" y="1059397"/>
                  </a:lnTo>
                  <a:lnTo>
                    <a:pt x="417657" y="1043700"/>
                  </a:lnTo>
                  <a:lnTo>
                    <a:pt x="404664" y="1024253"/>
                  </a:lnTo>
                  <a:lnTo>
                    <a:pt x="395562" y="1010690"/>
                  </a:lnTo>
                  <a:lnTo>
                    <a:pt x="373690" y="977861"/>
                  </a:lnTo>
                  <a:lnTo>
                    <a:pt x="355943" y="951444"/>
                  </a:lnTo>
                  <a:lnTo>
                    <a:pt x="351759" y="945190"/>
                  </a:lnTo>
                  <a:lnTo>
                    <a:pt x="333909" y="918405"/>
                  </a:lnTo>
                  <a:lnTo>
                    <a:pt x="308893" y="881021"/>
                  </a:lnTo>
                  <a:lnTo>
                    <a:pt x="298999" y="866089"/>
                  </a:lnTo>
                  <a:lnTo>
                    <a:pt x="254071" y="798717"/>
                  </a:lnTo>
                  <a:lnTo>
                    <a:pt x="239690" y="777210"/>
                  </a:lnTo>
                  <a:lnTo>
                    <a:pt x="232840" y="766924"/>
                  </a:lnTo>
                  <a:lnTo>
                    <a:pt x="195211" y="710447"/>
                  </a:lnTo>
                  <a:lnTo>
                    <a:pt x="182055" y="690859"/>
                  </a:lnTo>
                  <a:lnTo>
                    <a:pt x="165900" y="666664"/>
                  </a:lnTo>
                  <a:lnTo>
                    <a:pt x="131364" y="614885"/>
                  </a:lnTo>
                  <a:lnTo>
                    <a:pt x="125197" y="605564"/>
                  </a:lnTo>
                  <a:lnTo>
                    <a:pt x="87389" y="548833"/>
                  </a:lnTo>
                  <a:lnTo>
                    <a:pt x="70092" y="523080"/>
                  </a:lnTo>
                  <a:lnTo>
                    <a:pt x="59783" y="507645"/>
                  </a:lnTo>
                  <a:lnTo>
                    <a:pt x="55517" y="501283"/>
                  </a:lnTo>
                  <a:lnTo>
                    <a:pt x="34323" y="469509"/>
                  </a:lnTo>
                  <a:lnTo>
                    <a:pt x="34135" y="469225"/>
                  </a:lnTo>
                  <a:lnTo>
                    <a:pt x="7964" y="429995"/>
                  </a:lnTo>
                  <a:lnTo>
                    <a:pt x="0" y="418073"/>
                  </a:lnTo>
                  <a:lnTo>
                    <a:pt x="2346" y="408558"/>
                  </a:lnTo>
                  <a:lnTo>
                    <a:pt x="3907" y="402226"/>
                  </a:lnTo>
                  <a:lnTo>
                    <a:pt x="5736" y="394810"/>
                  </a:lnTo>
                  <a:lnTo>
                    <a:pt x="10076" y="377210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831909" y="1849494"/>
              <a:ext cx="747839" cy="468129"/>
            </a:xfrm>
            <a:custGeom>
              <a:avLst/>
              <a:pathLst>
                <a:path w="747839" h="468129">
                  <a:moveTo>
                    <a:pt x="36416" y="0"/>
                  </a:moveTo>
                  <a:lnTo>
                    <a:pt x="100407" y="5335"/>
                  </a:lnTo>
                  <a:lnTo>
                    <a:pt x="141926" y="8411"/>
                  </a:lnTo>
                  <a:lnTo>
                    <a:pt x="150345" y="9012"/>
                  </a:lnTo>
                  <a:lnTo>
                    <a:pt x="210611" y="13286"/>
                  </a:lnTo>
                  <a:lnTo>
                    <a:pt x="229246" y="14459"/>
                  </a:lnTo>
                  <a:lnTo>
                    <a:pt x="266927" y="16713"/>
                  </a:lnTo>
                  <a:lnTo>
                    <a:pt x="279198" y="17435"/>
                  </a:lnTo>
                  <a:lnTo>
                    <a:pt x="314538" y="19421"/>
                  </a:lnTo>
                  <a:lnTo>
                    <a:pt x="380624" y="22702"/>
                  </a:lnTo>
                  <a:lnTo>
                    <a:pt x="404354" y="23802"/>
                  </a:lnTo>
                  <a:lnTo>
                    <a:pt x="429969" y="24919"/>
                  </a:lnTo>
                  <a:lnTo>
                    <a:pt x="466948" y="26336"/>
                  </a:lnTo>
                  <a:lnTo>
                    <a:pt x="481217" y="26842"/>
                  </a:lnTo>
                  <a:lnTo>
                    <a:pt x="517085" y="27957"/>
                  </a:lnTo>
                  <a:lnTo>
                    <a:pt x="529553" y="28311"/>
                  </a:lnTo>
                  <a:lnTo>
                    <a:pt x="617176" y="30489"/>
                  </a:lnTo>
                  <a:lnTo>
                    <a:pt x="633793" y="30807"/>
                  </a:lnTo>
                  <a:lnTo>
                    <a:pt x="685929" y="31615"/>
                  </a:lnTo>
                  <a:lnTo>
                    <a:pt x="685942" y="39368"/>
                  </a:lnTo>
                  <a:lnTo>
                    <a:pt x="689668" y="50487"/>
                  </a:lnTo>
                  <a:lnTo>
                    <a:pt x="692828" y="63970"/>
                  </a:lnTo>
                  <a:lnTo>
                    <a:pt x="695729" y="72357"/>
                  </a:lnTo>
                  <a:lnTo>
                    <a:pt x="697689" y="78846"/>
                  </a:lnTo>
                  <a:lnTo>
                    <a:pt x="693432" y="90720"/>
                  </a:lnTo>
                  <a:lnTo>
                    <a:pt x="692903" y="96357"/>
                  </a:lnTo>
                  <a:lnTo>
                    <a:pt x="692861" y="96803"/>
                  </a:lnTo>
                  <a:lnTo>
                    <a:pt x="692748" y="97997"/>
                  </a:lnTo>
                  <a:lnTo>
                    <a:pt x="693531" y="112429"/>
                  </a:lnTo>
                  <a:lnTo>
                    <a:pt x="693508" y="124612"/>
                  </a:lnTo>
                  <a:lnTo>
                    <a:pt x="694168" y="136924"/>
                  </a:lnTo>
                  <a:lnTo>
                    <a:pt x="692866" y="146004"/>
                  </a:lnTo>
                  <a:lnTo>
                    <a:pt x="692449" y="148904"/>
                  </a:lnTo>
                  <a:lnTo>
                    <a:pt x="692355" y="149565"/>
                  </a:lnTo>
                  <a:lnTo>
                    <a:pt x="696200" y="160564"/>
                  </a:lnTo>
                  <a:lnTo>
                    <a:pt x="699639" y="169843"/>
                  </a:lnTo>
                  <a:lnTo>
                    <a:pt x="702558" y="183078"/>
                  </a:lnTo>
                  <a:lnTo>
                    <a:pt x="706400" y="195742"/>
                  </a:lnTo>
                  <a:lnTo>
                    <a:pt x="712850" y="209946"/>
                  </a:lnTo>
                  <a:lnTo>
                    <a:pt x="716158" y="220318"/>
                  </a:lnTo>
                  <a:lnTo>
                    <a:pt x="717210" y="223611"/>
                  </a:lnTo>
                  <a:lnTo>
                    <a:pt x="719868" y="234584"/>
                  </a:lnTo>
                  <a:lnTo>
                    <a:pt x="719590" y="244940"/>
                  </a:lnTo>
                  <a:lnTo>
                    <a:pt x="719367" y="253289"/>
                  </a:lnTo>
                  <a:lnTo>
                    <a:pt x="720847" y="276564"/>
                  </a:lnTo>
                  <a:lnTo>
                    <a:pt x="721211" y="282118"/>
                  </a:lnTo>
                  <a:lnTo>
                    <a:pt x="722028" y="294574"/>
                  </a:lnTo>
                  <a:lnTo>
                    <a:pt x="722678" y="304461"/>
                  </a:lnTo>
                  <a:lnTo>
                    <a:pt x="721172" y="314567"/>
                  </a:lnTo>
                  <a:lnTo>
                    <a:pt x="727898" y="328530"/>
                  </a:lnTo>
                  <a:lnTo>
                    <a:pt x="725293" y="347741"/>
                  </a:lnTo>
                  <a:lnTo>
                    <a:pt x="725386" y="359828"/>
                  </a:lnTo>
                  <a:lnTo>
                    <a:pt x="724956" y="367800"/>
                  </a:lnTo>
                  <a:lnTo>
                    <a:pt x="725028" y="367962"/>
                  </a:lnTo>
                  <a:lnTo>
                    <a:pt x="725416" y="368843"/>
                  </a:lnTo>
                  <a:lnTo>
                    <a:pt x="729435" y="377952"/>
                  </a:lnTo>
                  <a:lnTo>
                    <a:pt x="732795" y="396621"/>
                  </a:lnTo>
                  <a:lnTo>
                    <a:pt x="738851" y="407625"/>
                  </a:lnTo>
                  <a:lnTo>
                    <a:pt x="743410" y="413215"/>
                  </a:lnTo>
                  <a:lnTo>
                    <a:pt x="743855" y="427453"/>
                  </a:lnTo>
                  <a:lnTo>
                    <a:pt x="747839" y="446883"/>
                  </a:lnTo>
                  <a:lnTo>
                    <a:pt x="745971" y="455742"/>
                  </a:lnTo>
                  <a:lnTo>
                    <a:pt x="745810" y="456505"/>
                  </a:lnTo>
                  <a:lnTo>
                    <a:pt x="746798" y="468129"/>
                  </a:lnTo>
                  <a:lnTo>
                    <a:pt x="694980" y="467595"/>
                  </a:lnTo>
                  <a:lnTo>
                    <a:pt x="680367" y="467443"/>
                  </a:lnTo>
                  <a:lnTo>
                    <a:pt x="648951" y="467042"/>
                  </a:lnTo>
                  <a:lnTo>
                    <a:pt x="625520" y="466614"/>
                  </a:lnTo>
                  <a:lnTo>
                    <a:pt x="605360" y="466138"/>
                  </a:lnTo>
                  <a:lnTo>
                    <a:pt x="602430" y="466065"/>
                  </a:lnTo>
                  <a:lnTo>
                    <a:pt x="596193" y="465907"/>
                  </a:lnTo>
                  <a:lnTo>
                    <a:pt x="561817" y="465050"/>
                  </a:lnTo>
                  <a:lnTo>
                    <a:pt x="540754" y="464245"/>
                  </a:lnTo>
                  <a:lnTo>
                    <a:pt x="530865" y="463902"/>
                  </a:lnTo>
                  <a:lnTo>
                    <a:pt x="502758" y="462873"/>
                  </a:lnTo>
                  <a:lnTo>
                    <a:pt x="494056" y="462560"/>
                  </a:lnTo>
                  <a:lnTo>
                    <a:pt x="468874" y="461690"/>
                  </a:lnTo>
                  <a:lnTo>
                    <a:pt x="454361" y="461159"/>
                  </a:lnTo>
                  <a:lnTo>
                    <a:pt x="442289" y="460602"/>
                  </a:lnTo>
                  <a:lnTo>
                    <a:pt x="431609" y="460218"/>
                  </a:lnTo>
                  <a:lnTo>
                    <a:pt x="415413" y="459460"/>
                  </a:lnTo>
                  <a:lnTo>
                    <a:pt x="388276" y="458196"/>
                  </a:lnTo>
                  <a:lnTo>
                    <a:pt x="374098" y="457454"/>
                  </a:lnTo>
                  <a:lnTo>
                    <a:pt x="353611" y="456453"/>
                  </a:lnTo>
                  <a:lnTo>
                    <a:pt x="352353" y="456391"/>
                  </a:lnTo>
                  <a:lnTo>
                    <a:pt x="327381" y="455155"/>
                  </a:lnTo>
                  <a:lnTo>
                    <a:pt x="292975" y="453336"/>
                  </a:lnTo>
                  <a:lnTo>
                    <a:pt x="267184" y="451898"/>
                  </a:lnTo>
                  <a:lnTo>
                    <a:pt x="248026" y="450795"/>
                  </a:lnTo>
                  <a:lnTo>
                    <a:pt x="224351" y="449336"/>
                  </a:lnTo>
                  <a:lnTo>
                    <a:pt x="203989" y="448051"/>
                  </a:lnTo>
                  <a:lnTo>
                    <a:pt x="203795" y="448039"/>
                  </a:lnTo>
                  <a:lnTo>
                    <a:pt x="195130" y="447479"/>
                  </a:lnTo>
                  <a:lnTo>
                    <a:pt x="171129" y="445879"/>
                  </a:lnTo>
                  <a:lnTo>
                    <a:pt x="148923" y="444342"/>
                  </a:lnTo>
                  <a:lnTo>
                    <a:pt x="133576" y="443262"/>
                  </a:lnTo>
                  <a:lnTo>
                    <a:pt x="116093" y="442010"/>
                  </a:lnTo>
                  <a:lnTo>
                    <a:pt x="109931" y="441558"/>
                  </a:lnTo>
                  <a:lnTo>
                    <a:pt x="104630" y="441165"/>
                  </a:lnTo>
                  <a:lnTo>
                    <a:pt x="82391" y="439486"/>
                  </a:lnTo>
                  <a:lnTo>
                    <a:pt x="60823" y="437808"/>
                  </a:lnTo>
                  <a:lnTo>
                    <a:pt x="38313" y="436023"/>
                  </a:lnTo>
                  <a:lnTo>
                    <a:pt x="0" y="432840"/>
                  </a:lnTo>
                  <a:lnTo>
                    <a:pt x="4041" y="385193"/>
                  </a:lnTo>
                  <a:lnTo>
                    <a:pt x="4577" y="378868"/>
                  </a:lnTo>
                  <a:lnTo>
                    <a:pt x="6854" y="352529"/>
                  </a:lnTo>
                  <a:lnTo>
                    <a:pt x="7221" y="348111"/>
                  </a:lnTo>
                  <a:lnTo>
                    <a:pt x="8410" y="333805"/>
                  </a:lnTo>
                  <a:lnTo>
                    <a:pt x="9264" y="323519"/>
                  </a:lnTo>
                  <a:lnTo>
                    <a:pt x="11919" y="292273"/>
                  </a:lnTo>
                  <a:lnTo>
                    <a:pt x="14323" y="264810"/>
                  </a:lnTo>
                  <a:lnTo>
                    <a:pt x="16712" y="236054"/>
                  </a:lnTo>
                  <a:lnTo>
                    <a:pt x="16734" y="235796"/>
                  </a:lnTo>
                  <a:lnTo>
                    <a:pt x="17550" y="226568"/>
                  </a:lnTo>
                  <a:lnTo>
                    <a:pt x="20132" y="197362"/>
                  </a:lnTo>
                  <a:lnTo>
                    <a:pt x="22684" y="169050"/>
                  </a:lnTo>
                  <a:lnTo>
                    <a:pt x="24554" y="145227"/>
                  </a:lnTo>
                  <a:lnTo>
                    <a:pt x="24833" y="141748"/>
                  </a:lnTo>
                  <a:lnTo>
                    <a:pt x="27623" y="107050"/>
                  </a:lnTo>
                  <a:lnTo>
                    <a:pt x="29291" y="86148"/>
                  </a:lnTo>
                  <a:lnTo>
                    <a:pt x="30474" y="71337"/>
                  </a:lnTo>
                  <a:lnTo>
                    <a:pt x="32097" y="51605"/>
                  </a:lnTo>
                  <a:lnTo>
                    <a:pt x="34576" y="2148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92952" y="3655971"/>
              <a:ext cx="573190" cy="518616"/>
            </a:xfrm>
            <a:custGeom>
              <a:avLst/>
              <a:pathLst>
                <a:path w="573190" h="518616">
                  <a:moveTo>
                    <a:pt x="0" y="18803"/>
                  </a:moveTo>
                  <a:lnTo>
                    <a:pt x="29326" y="18310"/>
                  </a:lnTo>
                  <a:lnTo>
                    <a:pt x="61782" y="17792"/>
                  </a:lnTo>
                  <a:lnTo>
                    <a:pt x="75250" y="17549"/>
                  </a:lnTo>
                  <a:lnTo>
                    <a:pt x="85815" y="17295"/>
                  </a:lnTo>
                  <a:lnTo>
                    <a:pt x="104834" y="16813"/>
                  </a:lnTo>
                  <a:lnTo>
                    <a:pt x="118074" y="16518"/>
                  </a:lnTo>
                  <a:lnTo>
                    <a:pt x="136038" y="16092"/>
                  </a:lnTo>
                  <a:lnTo>
                    <a:pt x="148792" y="15778"/>
                  </a:lnTo>
                  <a:lnTo>
                    <a:pt x="151334" y="15714"/>
                  </a:lnTo>
                  <a:lnTo>
                    <a:pt x="170419" y="15212"/>
                  </a:lnTo>
                  <a:lnTo>
                    <a:pt x="201476" y="14203"/>
                  </a:lnTo>
                  <a:lnTo>
                    <a:pt x="203203" y="14144"/>
                  </a:lnTo>
                  <a:lnTo>
                    <a:pt x="210802" y="13882"/>
                  </a:lnTo>
                  <a:lnTo>
                    <a:pt x="234562" y="13026"/>
                  </a:lnTo>
                  <a:lnTo>
                    <a:pt x="238570" y="12891"/>
                  </a:lnTo>
                  <a:lnTo>
                    <a:pt x="258993" y="12180"/>
                  </a:lnTo>
                  <a:lnTo>
                    <a:pt x="281821" y="11228"/>
                  </a:lnTo>
                  <a:lnTo>
                    <a:pt x="285235" y="11081"/>
                  </a:lnTo>
                  <a:lnTo>
                    <a:pt x="300598" y="10408"/>
                  </a:lnTo>
                  <a:lnTo>
                    <a:pt x="336373" y="8718"/>
                  </a:lnTo>
                  <a:lnTo>
                    <a:pt x="339767" y="8552"/>
                  </a:lnTo>
                  <a:lnTo>
                    <a:pt x="361756" y="7779"/>
                  </a:lnTo>
                  <a:lnTo>
                    <a:pt x="366684" y="7600"/>
                  </a:lnTo>
                  <a:lnTo>
                    <a:pt x="366907" y="7592"/>
                  </a:lnTo>
                  <a:lnTo>
                    <a:pt x="398669" y="5911"/>
                  </a:lnTo>
                  <a:lnTo>
                    <a:pt x="411054" y="5230"/>
                  </a:lnTo>
                  <a:lnTo>
                    <a:pt x="437741" y="3739"/>
                  </a:lnTo>
                  <a:lnTo>
                    <a:pt x="439835" y="3619"/>
                  </a:lnTo>
                  <a:lnTo>
                    <a:pt x="461452" y="2418"/>
                  </a:lnTo>
                  <a:lnTo>
                    <a:pt x="470760" y="1888"/>
                  </a:lnTo>
                  <a:lnTo>
                    <a:pt x="502012" y="381"/>
                  </a:lnTo>
                  <a:lnTo>
                    <a:pt x="509644" y="0"/>
                  </a:lnTo>
                  <a:lnTo>
                    <a:pt x="511382" y="5017"/>
                  </a:lnTo>
                  <a:lnTo>
                    <a:pt x="512962" y="11393"/>
                  </a:lnTo>
                  <a:lnTo>
                    <a:pt x="520631" y="15076"/>
                  </a:lnTo>
                  <a:lnTo>
                    <a:pt x="521193" y="19283"/>
                  </a:lnTo>
                  <a:lnTo>
                    <a:pt x="521626" y="27039"/>
                  </a:lnTo>
                  <a:lnTo>
                    <a:pt x="516136" y="32790"/>
                  </a:lnTo>
                  <a:lnTo>
                    <a:pt x="511902" y="40495"/>
                  </a:lnTo>
                  <a:lnTo>
                    <a:pt x="508237" y="42897"/>
                  </a:lnTo>
                  <a:lnTo>
                    <a:pt x="504776" y="45165"/>
                  </a:lnTo>
                  <a:lnTo>
                    <a:pt x="503436" y="51788"/>
                  </a:lnTo>
                  <a:lnTo>
                    <a:pt x="496915" y="56013"/>
                  </a:lnTo>
                  <a:lnTo>
                    <a:pt x="492339" y="65796"/>
                  </a:lnTo>
                  <a:lnTo>
                    <a:pt x="489406" y="73379"/>
                  </a:lnTo>
                  <a:lnTo>
                    <a:pt x="498544" y="72732"/>
                  </a:lnTo>
                  <a:lnTo>
                    <a:pt x="519794" y="71197"/>
                  </a:lnTo>
                  <a:lnTo>
                    <a:pt x="536369" y="70029"/>
                  </a:lnTo>
                  <a:lnTo>
                    <a:pt x="543045" y="69551"/>
                  </a:lnTo>
                  <a:lnTo>
                    <a:pt x="562324" y="68115"/>
                  </a:lnTo>
                  <a:lnTo>
                    <a:pt x="568129" y="75372"/>
                  </a:lnTo>
                  <a:lnTo>
                    <a:pt x="572360" y="78883"/>
                  </a:lnTo>
                  <a:lnTo>
                    <a:pt x="572884" y="81267"/>
                  </a:lnTo>
                  <a:lnTo>
                    <a:pt x="573190" y="82662"/>
                  </a:lnTo>
                  <a:lnTo>
                    <a:pt x="564732" y="86288"/>
                  </a:lnTo>
                  <a:lnTo>
                    <a:pt x="564189" y="90092"/>
                  </a:lnTo>
                  <a:lnTo>
                    <a:pt x="565253" y="95547"/>
                  </a:lnTo>
                  <a:lnTo>
                    <a:pt x="557033" y="99949"/>
                  </a:lnTo>
                  <a:lnTo>
                    <a:pt x="549669" y="105491"/>
                  </a:lnTo>
                  <a:lnTo>
                    <a:pt x="543657" y="104820"/>
                  </a:lnTo>
                  <a:lnTo>
                    <a:pt x="539469" y="113671"/>
                  </a:lnTo>
                  <a:lnTo>
                    <a:pt x="546527" y="119658"/>
                  </a:lnTo>
                  <a:lnTo>
                    <a:pt x="549331" y="122980"/>
                  </a:lnTo>
                  <a:lnTo>
                    <a:pt x="543051" y="126096"/>
                  </a:lnTo>
                  <a:lnTo>
                    <a:pt x="542073" y="133026"/>
                  </a:lnTo>
                  <a:lnTo>
                    <a:pt x="540657" y="135803"/>
                  </a:lnTo>
                  <a:lnTo>
                    <a:pt x="531443" y="135140"/>
                  </a:lnTo>
                  <a:lnTo>
                    <a:pt x="530983" y="142936"/>
                  </a:lnTo>
                  <a:lnTo>
                    <a:pt x="534081" y="148395"/>
                  </a:lnTo>
                  <a:lnTo>
                    <a:pt x="531772" y="154596"/>
                  </a:lnTo>
                  <a:lnTo>
                    <a:pt x="528782" y="153649"/>
                  </a:lnTo>
                  <a:lnTo>
                    <a:pt x="524047" y="155840"/>
                  </a:lnTo>
                  <a:lnTo>
                    <a:pt x="527313" y="162405"/>
                  </a:lnTo>
                  <a:lnTo>
                    <a:pt x="523905" y="171096"/>
                  </a:lnTo>
                  <a:lnTo>
                    <a:pt x="518988" y="175722"/>
                  </a:lnTo>
                  <a:lnTo>
                    <a:pt x="527163" y="178768"/>
                  </a:lnTo>
                  <a:lnTo>
                    <a:pt x="528121" y="185450"/>
                  </a:lnTo>
                  <a:lnTo>
                    <a:pt x="527715" y="191076"/>
                  </a:lnTo>
                  <a:lnTo>
                    <a:pt x="529192" y="197651"/>
                  </a:lnTo>
                  <a:lnTo>
                    <a:pt x="521035" y="196634"/>
                  </a:lnTo>
                  <a:lnTo>
                    <a:pt x="518888" y="202168"/>
                  </a:lnTo>
                  <a:lnTo>
                    <a:pt x="517415" y="208127"/>
                  </a:lnTo>
                  <a:lnTo>
                    <a:pt x="509584" y="210109"/>
                  </a:lnTo>
                  <a:lnTo>
                    <a:pt x="505568" y="212011"/>
                  </a:lnTo>
                  <a:lnTo>
                    <a:pt x="504853" y="216830"/>
                  </a:lnTo>
                  <a:lnTo>
                    <a:pt x="512900" y="224727"/>
                  </a:lnTo>
                  <a:lnTo>
                    <a:pt x="512509" y="229120"/>
                  </a:lnTo>
                  <a:lnTo>
                    <a:pt x="505662" y="234507"/>
                  </a:lnTo>
                  <a:lnTo>
                    <a:pt x="505435" y="234685"/>
                  </a:lnTo>
                  <a:lnTo>
                    <a:pt x="495472" y="240528"/>
                  </a:lnTo>
                  <a:lnTo>
                    <a:pt x="494732" y="240577"/>
                  </a:lnTo>
                  <a:lnTo>
                    <a:pt x="488229" y="241008"/>
                  </a:lnTo>
                  <a:lnTo>
                    <a:pt x="487480" y="247699"/>
                  </a:lnTo>
                  <a:lnTo>
                    <a:pt x="483953" y="251405"/>
                  </a:lnTo>
                  <a:lnTo>
                    <a:pt x="479736" y="260661"/>
                  </a:lnTo>
                  <a:lnTo>
                    <a:pt x="479576" y="266242"/>
                  </a:lnTo>
                  <a:lnTo>
                    <a:pt x="476951" y="270977"/>
                  </a:lnTo>
                  <a:lnTo>
                    <a:pt x="475636" y="273348"/>
                  </a:lnTo>
                  <a:lnTo>
                    <a:pt x="480469" y="279940"/>
                  </a:lnTo>
                  <a:lnTo>
                    <a:pt x="478464" y="286365"/>
                  </a:lnTo>
                  <a:lnTo>
                    <a:pt x="477333" y="295876"/>
                  </a:lnTo>
                  <a:lnTo>
                    <a:pt x="478673" y="302097"/>
                  </a:lnTo>
                  <a:lnTo>
                    <a:pt x="471183" y="307033"/>
                  </a:lnTo>
                  <a:lnTo>
                    <a:pt x="469343" y="314072"/>
                  </a:lnTo>
                  <a:lnTo>
                    <a:pt x="461051" y="310434"/>
                  </a:lnTo>
                  <a:lnTo>
                    <a:pt x="456992" y="313742"/>
                  </a:lnTo>
                  <a:lnTo>
                    <a:pt x="458884" y="321357"/>
                  </a:lnTo>
                  <a:lnTo>
                    <a:pt x="451898" y="323157"/>
                  </a:lnTo>
                  <a:lnTo>
                    <a:pt x="449047" y="329557"/>
                  </a:lnTo>
                  <a:lnTo>
                    <a:pt x="442724" y="331590"/>
                  </a:lnTo>
                  <a:lnTo>
                    <a:pt x="444428" y="337265"/>
                  </a:lnTo>
                  <a:lnTo>
                    <a:pt x="443235" y="340703"/>
                  </a:lnTo>
                  <a:lnTo>
                    <a:pt x="438191" y="342731"/>
                  </a:lnTo>
                  <a:lnTo>
                    <a:pt x="437702" y="346891"/>
                  </a:lnTo>
                  <a:lnTo>
                    <a:pt x="437640" y="347419"/>
                  </a:lnTo>
                  <a:lnTo>
                    <a:pt x="437520" y="348441"/>
                  </a:lnTo>
                  <a:lnTo>
                    <a:pt x="442953" y="350270"/>
                  </a:lnTo>
                  <a:lnTo>
                    <a:pt x="446259" y="353352"/>
                  </a:lnTo>
                  <a:lnTo>
                    <a:pt x="444503" y="359957"/>
                  </a:lnTo>
                  <a:lnTo>
                    <a:pt x="438650" y="361540"/>
                  </a:lnTo>
                  <a:lnTo>
                    <a:pt x="434393" y="364351"/>
                  </a:lnTo>
                  <a:lnTo>
                    <a:pt x="431616" y="367825"/>
                  </a:lnTo>
                  <a:lnTo>
                    <a:pt x="426440" y="366933"/>
                  </a:lnTo>
                  <a:lnTo>
                    <a:pt x="421861" y="370592"/>
                  </a:lnTo>
                  <a:lnTo>
                    <a:pt x="428213" y="372793"/>
                  </a:lnTo>
                  <a:lnTo>
                    <a:pt x="429612" y="377874"/>
                  </a:lnTo>
                  <a:lnTo>
                    <a:pt x="425725" y="382467"/>
                  </a:lnTo>
                  <a:lnTo>
                    <a:pt x="427119" y="390075"/>
                  </a:lnTo>
                  <a:lnTo>
                    <a:pt x="430523" y="392522"/>
                  </a:lnTo>
                  <a:lnTo>
                    <a:pt x="430651" y="398610"/>
                  </a:lnTo>
                  <a:lnTo>
                    <a:pt x="423612" y="397137"/>
                  </a:lnTo>
                  <a:lnTo>
                    <a:pt x="420554" y="397560"/>
                  </a:lnTo>
                  <a:lnTo>
                    <a:pt x="416997" y="401693"/>
                  </a:lnTo>
                  <a:lnTo>
                    <a:pt x="425271" y="405981"/>
                  </a:lnTo>
                  <a:lnTo>
                    <a:pt x="422642" y="413872"/>
                  </a:lnTo>
                  <a:lnTo>
                    <a:pt x="413555" y="415697"/>
                  </a:lnTo>
                  <a:lnTo>
                    <a:pt x="419465" y="421182"/>
                  </a:lnTo>
                  <a:lnTo>
                    <a:pt x="412841" y="426515"/>
                  </a:lnTo>
                  <a:lnTo>
                    <a:pt x="410991" y="431013"/>
                  </a:lnTo>
                  <a:lnTo>
                    <a:pt x="410012" y="433398"/>
                  </a:lnTo>
                  <a:lnTo>
                    <a:pt x="413395" y="438468"/>
                  </a:lnTo>
                  <a:lnTo>
                    <a:pt x="415704" y="442765"/>
                  </a:lnTo>
                  <a:lnTo>
                    <a:pt x="418827" y="447668"/>
                  </a:lnTo>
                  <a:lnTo>
                    <a:pt x="423104" y="452350"/>
                  </a:lnTo>
                  <a:lnTo>
                    <a:pt x="420048" y="458859"/>
                  </a:lnTo>
                  <a:lnTo>
                    <a:pt x="422537" y="468624"/>
                  </a:lnTo>
                  <a:lnTo>
                    <a:pt x="427274" y="469330"/>
                  </a:lnTo>
                  <a:lnTo>
                    <a:pt x="429651" y="475067"/>
                  </a:lnTo>
                  <a:lnTo>
                    <a:pt x="428174" y="482638"/>
                  </a:lnTo>
                  <a:lnTo>
                    <a:pt x="426162" y="489830"/>
                  </a:lnTo>
                  <a:lnTo>
                    <a:pt x="420332" y="489626"/>
                  </a:lnTo>
                  <a:lnTo>
                    <a:pt x="417283" y="495066"/>
                  </a:lnTo>
                  <a:lnTo>
                    <a:pt x="424816" y="500988"/>
                  </a:lnTo>
                  <a:lnTo>
                    <a:pt x="420452" y="507439"/>
                  </a:lnTo>
                  <a:lnTo>
                    <a:pt x="419732" y="508502"/>
                  </a:lnTo>
                  <a:lnTo>
                    <a:pt x="407968" y="509004"/>
                  </a:lnTo>
                  <a:lnTo>
                    <a:pt x="387499" y="509847"/>
                  </a:lnTo>
                  <a:lnTo>
                    <a:pt x="384579" y="509965"/>
                  </a:lnTo>
                  <a:lnTo>
                    <a:pt x="381139" y="510102"/>
                  </a:lnTo>
                  <a:lnTo>
                    <a:pt x="335039" y="511976"/>
                  </a:lnTo>
                  <a:lnTo>
                    <a:pt x="311878" y="512850"/>
                  </a:lnTo>
                  <a:lnTo>
                    <a:pt x="293503" y="513509"/>
                  </a:lnTo>
                  <a:lnTo>
                    <a:pt x="260212" y="514341"/>
                  </a:lnTo>
                  <a:lnTo>
                    <a:pt x="233661" y="514977"/>
                  </a:lnTo>
                  <a:lnTo>
                    <a:pt x="233519" y="514980"/>
                  </a:lnTo>
                  <a:lnTo>
                    <a:pt x="204070" y="515547"/>
                  </a:lnTo>
                  <a:lnTo>
                    <a:pt x="201963" y="515605"/>
                  </a:lnTo>
                  <a:lnTo>
                    <a:pt x="177035" y="516268"/>
                  </a:lnTo>
                  <a:lnTo>
                    <a:pt x="172107" y="516403"/>
                  </a:lnTo>
                  <a:lnTo>
                    <a:pt x="155560" y="516840"/>
                  </a:lnTo>
                  <a:lnTo>
                    <a:pt x="142006" y="517149"/>
                  </a:lnTo>
                  <a:lnTo>
                    <a:pt x="138370" y="517229"/>
                  </a:lnTo>
                  <a:lnTo>
                    <a:pt x="114197" y="517731"/>
                  </a:lnTo>
                  <a:lnTo>
                    <a:pt x="104178" y="517975"/>
                  </a:lnTo>
                  <a:lnTo>
                    <a:pt x="103285" y="517997"/>
                  </a:lnTo>
                  <a:lnTo>
                    <a:pt x="75997" y="518616"/>
                  </a:lnTo>
                  <a:lnTo>
                    <a:pt x="75609" y="498349"/>
                  </a:lnTo>
                  <a:lnTo>
                    <a:pt x="75253" y="482408"/>
                  </a:lnTo>
                  <a:lnTo>
                    <a:pt x="75063" y="473893"/>
                  </a:lnTo>
                  <a:lnTo>
                    <a:pt x="74761" y="458755"/>
                  </a:lnTo>
                  <a:lnTo>
                    <a:pt x="74366" y="442140"/>
                  </a:lnTo>
                  <a:lnTo>
                    <a:pt x="70835" y="439219"/>
                  </a:lnTo>
                  <a:lnTo>
                    <a:pt x="62471" y="438596"/>
                  </a:lnTo>
                  <a:lnTo>
                    <a:pt x="57641" y="436606"/>
                  </a:lnTo>
                  <a:lnTo>
                    <a:pt x="54115" y="439778"/>
                  </a:lnTo>
                  <a:lnTo>
                    <a:pt x="51101" y="438957"/>
                  </a:lnTo>
                  <a:lnTo>
                    <a:pt x="43434" y="440856"/>
                  </a:lnTo>
                  <a:lnTo>
                    <a:pt x="39312" y="440556"/>
                  </a:lnTo>
                  <a:lnTo>
                    <a:pt x="37470" y="442116"/>
                  </a:lnTo>
                  <a:lnTo>
                    <a:pt x="33426" y="440883"/>
                  </a:lnTo>
                  <a:lnTo>
                    <a:pt x="29718" y="439262"/>
                  </a:lnTo>
                  <a:lnTo>
                    <a:pt x="21650" y="430671"/>
                  </a:lnTo>
                  <a:lnTo>
                    <a:pt x="21781" y="408929"/>
                  </a:lnTo>
                  <a:lnTo>
                    <a:pt x="21973" y="387085"/>
                  </a:lnTo>
                  <a:lnTo>
                    <a:pt x="22071" y="375741"/>
                  </a:lnTo>
                  <a:lnTo>
                    <a:pt x="22237" y="351199"/>
                  </a:lnTo>
                  <a:lnTo>
                    <a:pt x="22399" y="326818"/>
                  </a:lnTo>
                  <a:lnTo>
                    <a:pt x="22554" y="305522"/>
                  </a:lnTo>
                  <a:lnTo>
                    <a:pt x="22686" y="287163"/>
                  </a:lnTo>
                  <a:lnTo>
                    <a:pt x="22829" y="273625"/>
                  </a:lnTo>
                  <a:lnTo>
                    <a:pt x="23074" y="250345"/>
                  </a:lnTo>
                  <a:lnTo>
                    <a:pt x="23152" y="244075"/>
                  </a:lnTo>
                  <a:lnTo>
                    <a:pt x="23712" y="199026"/>
                  </a:lnTo>
                  <a:lnTo>
                    <a:pt x="23763" y="194820"/>
                  </a:lnTo>
                  <a:lnTo>
                    <a:pt x="23982" y="181314"/>
                  </a:lnTo>
                  <a:lnTo>
                    <a:pt x="23643" y="178743"/>
                  </a:lnTo>
                  <a:lnTo>
                    <a:pt x="23545" y="178002"/>
                  </a:lnTo>
                  <a:lnTo>
                    <a:pt x="21575" y="163033"/>
                  </a:lnTo>
                  <a:lnTo>
                    <a:pt x="18535" y="142641"/>
                  </a:lnTo>
                  <a:lnTo>
                    <a:pt x="15956" y="125284"/>
                  </a:lnTo>
                  <a:lnTo>
                    <a:pt x="15763" y="123982"/>
                  </a:lnTo>
                  <a:lnTo>
                    <a:pt x="10946" y="92406"/>
                  </a:lnTo>
                  <a:lnTo>
                    <a:pt x="8416" y="75969"/>
                  </a:lnTo>
                  <a:lnTo>
                    <a:pt x="7093" y="67360"/>
                  </a:lnTo>
                  <a:lnTo>
                    <a:pt x="4051" y="4750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167206" y="3855379"/>
              <a:ext cx="406217" cy="701112"/>
            </a:xfrm>
            <a:custGeom>
              <a:avLst/>
              <a:pathLst>
                <a:path w="406217" h="701112">
                  <a:moveTo>
                    <a:pt x="2587" y="560559"/>
                  </a:moveTo>
                  <a:lnTo>
                    <a:pt x="9605" y="561119"/>
                  </a:lnTo>
                  <a:lnTo>
                    <a:pt x="16155" y="556508"/>
                  </a:lnTo>
                  <a:lnTo>
                    <a:pt x="12522" y="549980"/>
                  </a:lnTo>
                  <a:lnTo>
                    <a:pt x="12626" y="542529"/>
                  </a:lnTo>
                  <a:lnTo>
                    <a:pt x="14975" y="535440"/>
                  </a:lnTo>
                  <a:lnTo>
                    <a:pt x="13748" y="526967"/>
                  </a:lnTo>
                  <a:lnTo>
                    <a:pt x="16853" y="521674"/>
                  </a:lnTo>
                  <a:lnTo>
                    <a:pt x="23096" y="519668"/>
                  </a:lnTo>
                  <a:lnTo>
                    <a:pt x="20392" y="513858"/>
                  </a:lnTo>
                  <a:lnTo>
                    <a:pt x="19402" y="509198"/>
                  </a:lnTo>
                  <a:lnTo>
                    <a:pt x="27511" y="505393"/>
                  </a:lnTo>
                  <a:lnTo>
                    <a:pt x="28788" y="492635"/>
                  </a:lnTo>
                  <a:lnTo>
                    <a:pt x="36166" y="490452"/>
                  </a:lnTo>
                  <a:lnTo>
                    <a:pt x="35920" y="490108"/>
                  </a:lnTo>
                  <a:lnTo>
                    <a:pt x="30822" y="482956"/>
                  </a:lnTo>
                  <a:lnTo>
                    <a:pt x="32189" y="476645"/>
                  </a:lnTo>
                  <a:lnTo>
                    <a:pt x="38988" y="477631"/>
                  </a:lnTo>
                  <a:lnTo>
                    <a:pt x="44318" y="472186"/>
                  </a:lnTo>
                  <a:lnTo>
                    <a:pt x="45370" y="471109"/>
                  </a:lnTo>
                  <a:lnTo>
                    <a:pt x="51570" y="464594"/>
                  </a:lnTo>
                  <a:lnTo>
                    <a:pt x="51631" y="456951"/>
                  </a:lnTo>
                  <a:lnTo>
                    <a:pt x="58786" y="454604"/>
                  </a:lnTo>
                  <a:lnTo>
                    <a:pt x="62942" y="449162"/>
                  </a:lnTo>
                  <a:lnTo>
                    <a:pt x="62948" y="445312"/>
                  </a:lnTo>
                  <a:lnTo>
                    <a:pt x="67932" y="437756"/>
                  </a:lnTo>
                  <a:lnTo>
                    <a:pt x="67305" y="436795"/>
                  </a:lnTo>
                  <a:lnTo>
                    <a:pt x="58230" y="422873"/>
                  </a:lnTo>
                  <a:lnTo>
                    <a:pt x="72324" y="421203"/>
                  </a:lnTo>
                  <a:lnTo>
                    <a:pt x="77031" y="411064"/>
                  </a:lnTo>
                  <a:lnTo>
                    <a:pt x="79794" y="402497"/>
                  </a:lnTo>
                  <a:lnTo>
                    <a:pt x="71836" y="401527"/>
                  </a:lnTo>
                  <a:lnTo>
                    <a:pt x="73770" y="390926"/>
                  </a:lnTo>
                  <a:lnTo>
                    <a:pt x="63216" y="389521"/>
                  </a:lnTo>
                  <a:lnTo>
                    <a:pt x="61749" y="378972"/>
                  </a:lnTo>
                  <a:lnTo>
                    <a:pt x="67633" y="378055"/>
                  </a:lnTo>
                  <a:lnTo>
                    <a:pt x="62637" y="370118"/>
                  </a:lnTo>
                  <a:lnTo>
                    <a:pt x="61865" y="369373"/>
                  </a:lnTo>
                  <a:lnTo>
                    <a:pt x="58812" y="366427"/>
                  </a:lnTo>
                  <a:lnTo>
                    <a:pt x="55875" y="354414"/>
                  </a:lnTo>
                  <a:lnTo>
                    <a:pt x="60580" y="348377"/>
                  </a:lnTo>
                  <a:lnTo>
                    <a:pt x="53687" y="346664"/>
                  </a:lnTo>
                  <a:lnTo>
                    <a:pt x="48157" y="341762"/>
                  </a:lnTo>
                  <a:lnTo>
                    <a:pt x="47405" y="336561"/>
                  </a:lnTo>
                  <a:lnTo>
                    <a:pt x="49983" y="331178"/>
                  </a:lnTo>
                  <a:lnTo>
                    <a:pt x="57736" y="325071"/>
                  </a:lnTo>
                  <a:lnTo>
                    <a:pt x="57194" y="318026"/>
                  </a:lnTo>
                  <a:lnTo>
                    <a:pt x="49431" y="312283"/>
                  </a:lnTo>
                  <a:lnTo>
                    <a:pt x="45478" y="309094"/>
                  </a:lnTo>
                  <a:lnTo>
                    <a:pt x="46198" y="308031"/>
                  </a:lnTo>
                  <a:lnTo>
                    <a:pt x="50562" y="301580"/>
                  </a:lnTo>
                  <a:lnTo>
                    <a:pt x="43029" y="295658"/>
                  </a:lnTo>
                  <a:lnTo>
                    <a:pt x="46078" y="290218"/>
                  </a:lnTo>
                  <a:lnTo>
                    <a:pt x="51908" y="290422"/>
                  </a:lnTo>
                  <a:lnTo>
                    <a:pt x="53920" y="283230"/>
                  </a:lnTo>
                  <a:lnTo>
                    <a:pt x="55397" y="275659"/>
                  </a:lnTo>
                  <a:lnTo>
                    <a:pt x="53020" y="269923"/>
                  </a:lnTo>
                  <a:lnTo>
                    <a:pt x="48283" y="269216"/>
                  </a:lnTo>
                  <a:lnTo>
                    <a:pt x="45794" y="259452"/>
                  </a:lnTo>
                  <a:lnTo>
                    <a:pt x="48850" y="252942"/>
                  </a:lnTo>
                  <a:lnTo>
                    <a:pt x="44573" y="248260"/>
                  </a:lnTo>
                  <a:lnTo>
                    <a:pt x="41450" y="243357"/>
                  </a:lnTo>
                  <a:lnTo>
                    <a:pt x="39141" y="239060"/>
                  </a:lnTo>
                  <a:lnTo>
                    <a:pt x="35757" y="233988"/>
                  </a:lnTo>
                  <a:lnTo>
                    <a:pt x="36737" y="231606"/>
                  </a:lnTo>
                  <a:lnTo>
                    <a:pt x="38587" y="227107"/>
                  </a:lnTo>
                  <a:lnTo>
                    <a:pt x="45210" y="221774"/>
                  </a:lnTo>
                  <a:lnTo>
                    <a:pt x="39301" y="216289"/>
                  </a:lnTo>
                  <a:lnTo>
                    <a:pt x="48388" y="214464"/>
                  </a:lnTo>
                  <a:lnTo>
                    <a:pt x="51016" y="206574"/>
                  </a:lnTo>
                  <a:lnTo>
                    <a:pt x="42742" y="202285"/>
                  </a:lnTo>
                  <a:lnTo>
                    <a:pt x="46300" y="198153"/>
                  </a:lnTo>
                  <a:lnTo>
                    <a:pt x="49358" y="197730"/>
                  </a:lnTo>
                  <a:lnTo>
                    <a:pt x="56397" y="199202"/>
                  </a:lnTo>
                  <a:lnTo>
                    <a:pt x="56269" y="193115"/>
                  </a:lnTo>
                  <a:lnTo>
                    <a:pt x="52865" y="190667"/>
                  </a:lnTo>
                  <a:lnTo>
                    <a:pt x="51471" y="183059"/>
                  </a:lnTo>
                  <a:lnTo>
                    <a:pt x="55358" y="178466"/>
                  </a:lnTo>
                  <a:lnTo>
                    <a:pt x="53959" y="173386"/>
                  </a:lnTo>
                  <a:lnTo>
                    <a:pt x="47607" y="171184"/>
                  </a:lnTo>
                  <a:lnTo>
                    <a:pt x="52186" y="167526"/>
                  </a:lnTo>
                  <a:lnTo>
                    <a:pt x="57362" y="168417"/>
                  </a:lnTo>
                  <a:lnTo>
                    <a:pt x="60138" y="164943"/>
                  </a:lnTo>
                  <a:lnTo>
                    <a:pt x="64396" y="162132"/>
                  </a:lnTo>
                  <a:lnTo>
                    <a:pt x="70248" y="160549"/>
                  </a:lnTo>
                  <a:lnTo>
                    <a:pt x="72005" y="153945"/>
                  </a:lnTo>
                  <a:lnTo>
                    <a:pt x="68699" y="150862"/>
                  </a:lnTo>
                  <a:lnTo>
                    <a:pt x="63266" y="149034"/>
                  </a:lnTo>
                  <a:lnTo>
                    <a:pt x="63386" y="148012"/>
                  </a:lnTo>
                  <a:lnTo>
                    <a:pt x="63448" y="147483"/>
                  </a:lnTo>
                  <a:lnTo>
                    <a:pt x="63936" y="143323"/>
                  </a:lnTo>
                  <a:lnTo>
                    <a:pt x="68981" y="141295"/>
                  </a:lnTo>
                  <a:lnTo>
                    <a:pt x="70174" y="137857"/>
                  </a:lnTo>
                  <a:lnTo>
                    <a:pt x="68470" y="132182"/>
                  </a:lnTo>
                  <a:lnTo>
                    <a:pt x="74793" y="130149"/>
                  </a:lnTo>
                  <a:lnTo>
                    <a:pt x="77644" y="123750"/>
                  </a:lnTo>
                  <a:lnTo>
                    <a:pt x="84629" y="121949"/>
                  </a:lnTo>
                  <a:lnTo>
                    <a:pt x="82738" y="114334"/>
                  </a:lnTo>
                  <a:lnTo>
                    <a:pt x="86797" y="111027"/>
                  </a:lnTo>
                  <a:lnTo>
                    <a:pt x="95089" y="114664"/>
                  </a:lnTo>
                  <a:lnTo>
                    <a:pt x="96929" y="107625"/>
                  </a:lnTo>
                  <a:lnTo>
                    <a:pt x="104419" y="102689"/>
                  </a:lnTo>
                  <a:lnTo>
                    <a:pt x="103078" y="96469"/>
                  </a:lnTo>
                  <a:lnTo>
                    <a:pt x="104219" y="86881"/>
                  </a:lnTo>
                  <a:lnTo>
                    <a:pt x="106215" y="80533"/>
                  </a:lnTo>
                  <a:lnTo>
                    <a:pt x="101382" y="73940"/>
                  </a:lnTo>
                  <a:lnTo>
                    <a:pt x="102697" y="71569"/>
                  </a:lnTo>
                  <a:lnTo>
                    <a:pt x="105322" y="66834"/>
                  </a:lnTo>
                  <a:lnTo>
                    <a:pt x="105482" y="61253"/>
                  </a:lnTo>
                  <a:lnTo>
                    <a:pt x="109699" y="51997"/>
                  </a:lnTo>
                  <a:lnTo>
                    <a:pt x="113226" y="48292"/>
                  </a:lnTo>
                  <a:lnTo>
                    <a:pt x="113975" y="41600"/>
                  </a:lnTo>
                  <a:lnTo>
                    <a:pt x="120478" y="41169"/>
                  </a:lnTo>
                  <a:lnTo>
                    <a:pt x="121218" y="41120"/>
                  </a:lnTo>
                  <a:lnTo>
                    <a:pt x="131181" y="35277"/>
                  </a:lnTo>
                  <a:lnTo>
                    <a:pt x="131407" y="35099"/>
                  </a:lnTo>
                  <a:lnTo>
                    <a:pt x="138255" y="29712"/>
                  </a:lnTo>
                  <a:lnTo>
                    <a:pt x="138646" y="25320"/>
                  </a:lnTo>
                  <a:lnTo>
                    <a:pt x="130599" y="17422"/>
                  </a:lnTo>
                  <a:lnTo>
                    <a:pt x="190405" y="13876"/>
                  </a:lnTo>
                  <a:lnTo>
                    <a:pt x="198647" y="13350"/>
                  </a:lnTo>
                  <a:lnTo>
                    <a:pt x="200707" y="13217"/>
                  </a:lnTo>
                  <a:lnTo>
                    <a:pt x="207981" y="12746"/>
                  </a:lnTo>
                  <a:lnTo>
                    <a:pt x="232295" y="11135"/>
                  </a:lnTo>
                  <a:lnTo>
                    <a:pt x="241857" y="10435"/>
                  </a:lnTo>
                  <a:lnTo>
                    <a:pt x="259800" y="9097"/>
                  </a:lnTo>
                  <a:lnTo>
                    <a:pt x="279756" y="7575"/>
                  </a:lnTo>
                  <a:lnTo>
                    <a:pt x="280850" y="7493"/>
                  </a:lnTo>
                  <a:lnTo>
                    <a:pt x="303401" y="5775"/>
                  </a:lnTo>
                  <a:lnTo>
                    <a:pt x="307635" y="5448"/>
                  </a:lnTo>
                  <a:lnTo>
                    <a:pt x="344425" y="2475"/>
                  </a:lnTo>
                  <a:lnTo>
                    <a:pt x="354811" y="1681"/>
                  </a:lnTo>
                  <a:lnTo>
                    <a:pt x="356781" y="1529"/>
                  </a:lnTo>
                  <a:lnTo>
                    <a:pt x="369029" y="577"/>
                  </a:lnTo>
                  <a:lnTo>
                    <a:pt x="375769" y="0"/>
                  </a:lnTo>
                  <a:lnTo>
                    <a:pt x="381917" y="10077"/>
                  </a:lnTo>
                  <a:lnTo>
                    <a:pt x="388872" y="13862"/>
                  </a:lnTo>
                  <a:lnTo>
                    <a:pt x="387851" y="52894"/>
                  </a:lnTo>
                  <a:lnTo>
                    <a:pt x="387721" y="58823"/>
                  </a:lnTo>
                  <a:lnTo>
                    <a:pt x="387338" y="75996"/>
                  </a:lnTo>
                  <a:lnTo>
                    <a:pt x="386872" y="96543"/>
                  </a:lnTo>
                  <a:lnTo>
                    <a:pt x="386085" y="130470"/>
                  </a:lnTo>
                  <a:lnTo>
                    <a:pt x="385989" y="134548"/>
                  </a:lnTo>
                  <a:lnTo>
                    <a:pt x="384824" y="179881"/>
                  </a:lnTo>
                  <a:lnTo>
                    <a:pt x="384649" y="186552"/>
                  </a:lnTo>
                  <a:lnTo>
                    <a:pt x="384203" y="210361"/>
                  </a:lnTo>
                  <a:lnTo>
                    <a:pt x="383518" y="245852"/>
                  </a:lnTo>
                  <a:lnTo>
                    <a:pt x="383220" y="260900"/>
                  </a:lnTo>
                  <a:lnTo>
                    <a:pt x="382723" y="288742"/>
                  </a:lnTo>
                  <a:lnTo>
                    <a:pt x="382559" y="297725"/>
                  </a:lnTo>
                  <a:lnTo>
                    <a:pt x="381977" y="329070"/>
                  </a:lnTo>
                  <a:lnTo>
                    <a:pt x="381610" y="348360"/>
                  </a:lnTo>
                  <a:lnTo>
                    <a:pt x="380850" y="387221"/>
                  </a:lnTo>
                  <a:lnTo>
                    <a:pt x="380681" y="395661"/>
                  </a:lnTo>
                  <a:lnTo>
                    <a:pt x="380593" y="398908"/>
                  </a:lnTo>
                  <a:lnTo>
                    <a:pt x="379423" y="441376"/>
                  </a:lnTo>
                  <a:lnTo>
                    <a:pt x="379869" y="446997"/>
                  </a:lnTo>
                  <a:lnTo>
                    <a:pt x="381039" y="461739"/>
                  </a:lnTo>
                  <a:lnTo>
                    <a:pt x="382703" y="474950"/>
                  </a:lnTo>
                  <a:lnTo>
                    <a:pt x="384072" y="485811"/>
                  </a:lnTo>
                  <a:lnTo>
                    <a:pt x="387402" y="512260"/>
                  </a:lnTo>
                  <a:lnTo>
                    <a:pt x="387663" y="514332"/>
                  </a:lnTo>
                  <a:lnTo>
                    <a:pt x="393185" y="558002"/>
                  </a:lnTo>
                  <a:lnTo>
                    <a:pt x="395238" y="574501"/>
                  </a:lnTo>
                  <a:lnTo>
                    <a:pt x="399892" y="611845"/>
                  </a:lnTo>
                  <a:lnTo>
                    <a:pt x="399960" y="612389"/>
                  </a:lnTo>
                  <a:lnTo>
                    <a:pt x="403135" y="639174"/>
                  </a:lnTo>
                  <a:lnTo>
                    <a:pt x="406217" y="663880"/>
                  </a:lnTo>
                  <a:lnTo>
                    <a:pt x="404694" y="667919"/>
                  </a:lnTo>
                  <a:lnTo>
                    <a:pt x="400126" y="667475"/>
                  </a:lnTo>
                  <a:lnTo>
                    <a:pt x="397314" y="671676"/>
                  </a:lnTo>
                  <a:lnTo>
                    <a:pt x="390851" y="669308"/>
                  </a:lnTo>
                  <a:lnTo>
                    <a:pt x="383630" y="671170"/>
                  </a:lnTo>
                  <a:lnTo>
                    <a:pt x="379547" y="668205"/>
                  </a:lnTo>
                  <a:lnTo>
                    <a:pt x="373199" y="667531"/>
                  </a:lnTo>
                  <a:lnTo>
                    <a:pt x="368872" y="670505"/>
                  </a:lnTo>
                  <a:lnTo>
                    <a:pt x="363118" y="670382"/>
                  </a:lnTo>
                  <a:lnTo>
                    <a:pt x="356435" y="669509"/>
                  </a:lnTo>
                  <a:lnTo>
                    <a:pt x="354131" y="669207"/>
                  </a:lnTo>
                  <a:lnTo>
                    <a:pt x="344520" y="665227"/>
                  </a:lnTo>
                  <a:lnTo>
                    <a:pt x="335029" y="666307"/>
                  </a:lnTo>
                  <a:lnTo>
                    <a:pt x="321471" y="670558"/>
                  </a:lnTo>
                  <a:lnTo>
                    <a:pt x="309085" y="676743"/>
                  </a:lnTo>
                  <a:lnTo>
                    <a:pt x="296058" y="681054"/>
                  </a:lnTo>
                  <a:lnTo>
                    <a:pt x="294544" y="681677"/>
                  </a:lnTo>
                  <a:lnTo>
                    <a:pt x="290000" y="683544"/>
                  </a:lnTo>
                  <a:lnTo>
                    <a:pt x="280620" y="691048"/>
                  </a:lnTo>
                  <a:lnTo>
                    <a:pt x="278198" y="696988"/>
                  </a:lnTo>
                  <a:lnTo>
                    <a:pt x="274829" y="699160"/>
                  </a:lnTo>
                  <a:lnTo>
                    <a:pt x="268923" y="701112"/>
                  </a:lnTo>
                  <a:lnTo>
                    <a:pt x="258303" y="696627"/>
                  </a:lnTo>
                  <a:lnTo>
                    <a:pt x="254152" y="683846"/>
                  </a:lnTo>
                  <a:lnTo>
                    <a:pt x="247682" y="669124"/>
                  </a:lnTo>
                  <a:lnTo>
                    <a:pt x="244665" y="663589"/>
                  </a:lnTo>
                  <a:lnTo>
                    <a:pt x="242896" y="660342"/>
                  </a:lnTo>
                  <a:lnTo>
                    <a:pt x="232460" y="650421"/>
                  </a:lnTo>
                  <a:lnTo>
                    <a:pt x="227886" y="637460"/>
                  </a:lnTo>
                  <a:lnTo>
                    <a:pt x="227126" y="633954"/>
                  </a:lnTo>
                  <a:lnTo>
                    <a:pt x="225338" y="625701"/>
                  </a:lnTo>
                  <a:lnTo>
                    <a:pt x="229939" y="612038"/>
                  </a:lnTo>
                  <a:lnTo>
                    <a:pt x="234177" y="598486"/>
                  </a:lnTo>
                  <a:lnTo>
                    <a:pt x="236016" y="585525"/>
                  </a:lnTo>
                  <a:lnTo>
                    <a:pt x="222840" y="586436"/>
                  </a:lnTo>
                  <a:lnTo>
                    <a:pt x="215306" y="586950"/>
                  </a:lnTo>
                  <a:lnTo>
                    <a:pt x="171028" y="589892"/>
                  </a:lnTo>
                  <a:lnTo>
                    <a:pt x="160453" y="590569"/>
                  </a:lnTo>
                  <a:lnTo>
                    <a:pt x="160294" y="590579"/>
                  </a:lnTo>
                  <a:lnTo>
                    <a:pt x="135792" y="592067"/>
                  </a:lnTo>
                  <a:lnTo>
                    <a:pt x="133391" y="592210"/>
                  </a:lnTo>
                  <a:lnTo>
                    <a:pt x="109949" y="593579"/>
                  </a:lnTo>
                  <a:lnTo>
                    <a:pt x="101743" y="594038"/>
                  </a:lnTo>
                  <a:lnTo>
                    <a:pt x="73067" y="595594"/>
                  </a:lnTo>
                  <a:lnTo>
                    <a:pt x="58866" y="596339"/>
                  </a:lnTo>
                  <a:lnTo>
                    <a:pt x="52999" y="596641"/>
                  </a:lnTo>
                  <a:lnTo>
                    <a:pt x="2449" y="599040"/>
                  </a:lnTo>
                  <a:lnTo>
                    <a:pt x="3475" y="598179"/>
                  </a:lnTo>
                  <a:lnTo>
                    <a:pt x="11490" y="591442"/>
                  </a:lnTo>
                  <a:lnTo>
                    <a:pt x="7012" y="585639"/>
                  </a:lnTo>
                  <a:lnTo>
                    <a:pt x="3412" y="579294"/>
                  </a:lnTo>
                  <a:lnTo>
                    <a:pt x="6796" y="571234"/>
                  </a:lnTo>
                  <a:lnTo>
                    <a:pt x="6900" y="570987"/>
                  </a:lnTo>
                  <a:lnTo>
                    <a:pt x="0" y="56546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159154" y="2930505"/>
              <a:ext cx="826295" cy="652423"/>
            </a:xfrm>
            <a:custGeom>
              <a:avLst/>
              <a:pathLst>
                <a:path w="826295" h="652423">
                  <a:moveTo>
                    <a:pt x="28008" y="357156"/>
                  </a:moveTo>
                  <a:lnTo>
                    <a:pt x="41307" y="267800"/>
                  </a:lnTo>
                  <a:lnTo>
                    <a:pt x="46090" y="233420"/>
                  </a:lnTo>
                  <a:lnTo>
                    <a:pt x="48696" y="214692"/>
                  </a:lnTo>
                  <a:lnTo>
                    <a:pt x="51931" y="191439"/>
                  </a:lnTo>
                  <a:lnTo>
                    <a:pt x="56195" y="160792"/>
                  </a:lnTo>
                  <a:lnTo>
                    <a:pt x="62196" y="117082"/>
                  </a:lnTo>
                  <a:lnTo>
                    <a:pt x="63047" y="111113"/>
                  </a:lnTo>
                  <a:lnTo>
                    <a:pt x="71820" y="49590"/>
                  </a:lnTo>
                  <a:lnTo>
                    <a:pt x="71997" y="48304"/>
                  </a:lnTo>
                  <a:lnTo>
                    <a:pt x="75202" y="24953"/>
                  </a:lnTo>
                  <a:lnTo>
                    <a:pt x="78474" y="0"/>
                  </a:lnTo>
                  <a:lnTo>
                    <a:pt x="163578" y="11475"/>
                  </a:lnTo>
                  <a:lnTo>
                    <a:pt x="198998" y="15841"/>
                  </a:lnTo>
                  <a:lnTo>
                    <a:pt x="257771" y="22810"/>
                  </a:lnTo>
                  <a:lnTo>
                    <a:pt x="263062" y="23478"/>
                  </a:lnTo>
                  <a:lnTo>
                    <a:pt x="311826" y="29503"/>
                  </a:lnTo>
                  <a:lnTo>
                    <a:pt x="369349" y="36303"/>
                  </a:lnTo>
                  <a:lnTo>
                    <a:pt x="380405" y="37572"/>
                  </a:lnTo>
                  <a:lnTo>
                    <a:pt x="383291" y="37881"/>
                  </a:lnTo>
                  <a:lnTo>
                    <a:pt x="480934" y="47856"/>
                  </a:lnTo>
                  <a:lnTo>
                    <a:pt x="516593" y="51299"/>
                  </a:lnTo>
                  <a:lnTo>
                    <a:pt x="526015" y="52187"/>
                  </a:lnTo>
                  <a:lnTo>
                    <a:pt x="564383" y="55156"/>
                  </a:lnTo>
                  <a:lnTo>
                    <a:pt x="611871" y="59359"/>
                  </a:lnTo>
                  <a:lnTo>
                    <a:pt x="663204" y="63544"/>
                  </a:lnTo>
                  <a:lnTo>
                    <a:pt x="683690" y="65130"/>
                  </a:lnTo>
                  <a:lnTo>
                    <a:pt x="716463" y="67580"/>
                  </a:lnTo>
                  <a:lnTo>
                    <a:pt x="761789" y="70864"/>
                  </a:lnTo>
                  <a:lnTo>
                    <a:pt x="765265" y="71108"/>
                  </a:lnTo>
                  <a:lnTo>
                    <a:pt x="772149" y="71587"/>
                  </a:lnTo>
                  <a:lnTo>
                    <a:pt x="826295" y="75161"/>
                  </a:lnTo>
                  <a:lnTo>
                    <a:pt x="824011" y="111531"/>
                  </a:lnTo>
                  <a:lnTo>
                    <a:pt x="823533" y="119020"/>
                  </a:lnTo>
                  <a:lnTo>
                    <a:pt x="821169" y="156080"/>
                  </a:lnTo>
                  <a:lnTo>
                    <a:pt x="820335" y="169146"/>
                  </a:lnTo>
                  <a:lnTo>
                    <a:pt x="820236" y="170706"/>
                  </a:lnTo>
                  <a:lnTo>
                    <a:pt x="817111" y="218965"/>
                  </a:lnTo>
                  <a:lnTo>
                    <a:pt x="815475" y="245468"/>
                  </a:lnTo>
                  <a:lnTo>
                    <a:pt x="813364" y="280740"/>
                  </a:lnTo>
                  <a:lnTo>
                    <a:pt x="813314" y="281586"/>
                  </a:lnTo>
                  <a:lnTo>
                    <a:pt x="811639" y="309592"/>
                  </a:lnTo>
                  <a:lnTo>
                    <a:pt x="809625" y="344243"/>
                  </a:lnTo>
                  <a:lnTo>
                    <a:pt x="808904" y="356646"/>
                  </a:lnTo>
                  <a:lnTo>
                    <a:pt x="805793" y="406976"/>
                  </a:lnTo>
                  <a:lnTo>
                    <a:pt x="805059" y="418843"/>
                  </a:lnTo>
                  <a:lnTo>
                    <a:pt x="803006" y="452074"/>
                  </a:lnTo>
                  <a:lnTo>
                    <a:pt x="801977" y="468733"/>
                  </a:lnTo>
                  <a:lnTo>
                    <a:pt x="801921" y="469646"/>
                  </a:lnTo>
                  <a:lnTo>
                    <a:pt x="800593" y="491162"/>
                  </a:lnTo>
                  <a:lnTo>
                    <a:pt x="797416" y="545100"/>
                  </a:lnTo>
                  <a:lnTo>
                    <a:pt x="797291" y="547212"/>
                  </a:lnTo>
                  <a:lnTo>
                    <a:pt x="796560" y="558673"/>
                  </a:lnTo>
                  <a:lnTo>
                    <a:pt x="794216" y="595400"/>
                  </a:lnTo>
                  <a:lnTo>
                    <a:pt x="793013" y="614264"/>
                  </a:lnTo>
                  <a:lnTo>
                    <a:pt x="791621" y="636090"/>
                  </a:lnTo>
                  <a:lnTo>
                    <a:pt x="790973" y="646379"/>
                  </a:lnTo>
                  <a:lnTo>
                    <a:pt x="790552" y="652423"/>
                  </a:lnTo>
                  <a:lnTo>
                    <a:pt x="755110" y="649902"/>
                  </a:lnTo>
                  <a:lnTo>
                    <a:pt x="716294" y="647139"/>
                  </a:lnTo>
                  <a:lnTo>
                    <a:pt x="700055" y="645337"/>
                  </a:lnTo>
                  <a:lnTo>
                    <a:pt x="681926" y="643941"/>
                  </a:lnTo>
                  <a:lnTo>
                    <a:pt x="672427" y="643270"/>
                  </a:lnTo>
                  <a:lnTo>
                    <a:pt x="599183" y="637815"/>
                  </a:lnTo>
                  <a:lnTo>
                    <a:pt x="568099" y="635529"/>
                  </a:lnTo>
                  <a:lnTo>
                    <a:pt x="530641" y="632654"/>
                  </a:lnTo>
                  <a:lnTo>
                    <a:pt x="486191" y="628664"/>
                  </a:lnTo>
                  <a:lnTo>
                    <a:pt x="442287" y="624241"/>
                  </a:lnTo>
                  <a:lnTo>
                    <a:pt x="438419" y="623861"/>
                  </a:lnTo>
                  <a:lnTo>
                    <a:pt x="431025" y="623131"/>
                  </a:lnTo>
                  <a:lnTo>
                    <a:pt x="427548" y="622786"/>
                  </a:lnTo>
                  <a:lnTo>
                    <a:pt x="408574" y="620880"/>
                  </a:lnTo>
                  <a:lnTo>
                    <a:pt x="395631" y="619582"/>
                  </a:lnTo>
                  <a:lnTo>
                    <a:pt x="375018" y="617491"/>
                  </a:lnTo>
                  <a:lnTo>
                    <a:pt x="374792" y="617468"/>
                  </a:lnTo>
                  <a:lnTo>
                    <a:pt x="343289" y="614251"/>
                  </a:lnTo>
                  <a:lnTo>
                    <a:pt x="342291" y="614150"/>
                  </a:lnTo>
                  <a:lnTo>
                    <a:pt x="304262" y="610230"/>
                  </a:lnTo>
                  <a:lnTo>
                    <a:pt x="289239" y="608644"/>
                  </a:lnTo>
                  <a:lnTo>
                    <a:pt x="244829" y="603831"/>
                  </a:lnTo>
                  <a:lnTo>
                    <a:pt x="244111" y="602629"/>
                  </a:lnTo>
                  <a:lnTo>
                    <a:pt x="182836" y="595427"/>
                  </a:lnTo>
                  <a:lnTo>
                    <a:pt x="175983" y="594597"/>
                  </a:lnTo>
                  <a:lnTo>
                    <a:pt x="117543" y="587340"/>
                  </a:lnTo>
                  <a:lnTo>
                    <a:pt x="74911" y="581905"/>
                  </a:lnTo>
                  <a:lnTo>
                    <a:pt x="47789" y="578357"/>
                  </a:lnTo>
                  <a:lnTo>
                    <a:pt x="0" y="571894"/>
                  </a:lnTo>
                  <a:lnTo>
                    <a:pt x="9749" y="502504"/>
                  </a:lnTo>
                  <a:lnTo>
                    <a:pt x="17702" y="445888"/>
                  </a:lnTo>
                  <a:lnTo>
                    <a:pt x="23160" y="407030"/>
                  </a:lnTo>
                  <a:lnTo>
                    <a:pt x="23394" y="405365"/>
                  </a:lnTo>
                  <a:lnTo>
                    <a:pt x="23559" y="389248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92635" y="3425942"/>
              <a:ext cx="1002128" cy="442328"/>
            </a:xfrm>
            <a:custGeom>
              <a:avLst/>
              <a:pathLst>
                <a:path w="1002128" h="442328">
                  <a:moveTo>
                    <a:pt x="230" y="352663"/>
                  </a:moveTo>
                  <a:lnTo>
                    <a:pt x="251" y="349638"/>
                  </a:lnTo>
                  <a:lnTo>
                    <a:pt x="6354" y="342710"/>
                  </a:lnTo>
                  <a:lnTo>
                    <a:pt x="12070" y="346120"/>
                  </a:lnTo>
                  <a:lnTo>
                    <a:pt x="21286" y="343990"/>
                  </a:lnTo>
                  <a:lnTo>
                    <a:pt x="28359" y="336600"/>
                  </a:lnTo>
                  <a:lnTo>
                    <a:pt x="28937" y="335995"/>
                  </a:lnTo>
                  <a:lnTo>
                    <a:pt x="26308" y="328692"/>
                  </a:lnTo>
                  <a:lnTo>
                    <a:pt x="29395" y="324917"/>
                  </a:lnTo>
                  <a:lnTo>
                    <a:pt x="27114" y="320013"/>
                  </a:lnTo>
                  <a:lnTo>
                    <a:pt x="31882" y="312848"/>
                  </a:lnTo>
                  <a:lnTo>
                    <a:pt x="33423" y="311879"/>
                  </a:lnTo>
                  <a:lnTo>
                    <a:pt x="34038" y="311493"/>
                  </a:lnTo>
                  <a:lnTo>
                    <a:pt x="37975" y="309016"/>
                  </a:lnTo>
                  <a:lnTo>
                    <a:pt x="44982" y="301486"/>
                  </a:lnTo>
                  <a:lnTo>
                    <a:pt x="53001" y="294224"/>
                  </a:lnTo>
                  <a:lnTo>
                    <a:pt x="65378" y="291790"/>
                  </a:lnTo>
                  <a:lnTo>
                    <a:pt x="66487" y="291571"/>
                  </a:lnTo>
                  <a:lnTo>
                    <a:pt x="74005" y="290782"/>
                  </a:lnTo>
                  <a:lnTo>
                    <a:pt x="84342" y="289998"/>
                  </a:lnTo>
                  <a:lnTo>
                    <a:pt x="88849" y="283595"/>
                  </a:lnTo>
                  <a:lnTo>
                    <a:pt x="92227" y="281943"/>
                  </a:lnTo>
                  <a:lnTo>
                    <a:pt x="99799" y="273766"/>
                  </a:lnTo>
                  <a:lnTo>
                    <a:pt x="105589" y="273385"/>
                  </a:lnTo>
                  <a:lnTo>
                    <a:pt x="108427" y="266409"/>
                  </a:lnTo>
                  <a:lnTo>
                    <a:pt x="109179" y="264558"/>
                  </a:lnTo>
                  <a:lnTo>
                    <a:pt x="109248" y="264387"/>
                  </a:lnTo>
                  <a:lnTo>
                    <a:pt x="115599" y="262181"/>
                  </a:lnTo>
                  <a:lnTo>
                    <a:pt x="119065" y="256203"/>
                  </a:lnTo>
                  <a:lnTo>
                    <a:pt x="126173" y="253386"/>
                  </a:lnTo>
                  <a:lnTo>
                    <a:pt x="131506" y="250963"/>
                  </a:lnTo>
                  <a:lnTo>
                    <a:pt x="139618" y="250589"/>
                  </a:lnTo>
                  <a:lnTo>
                    <a:pt x="140709" y="248571"/>
                  </a:lnTo>
                  <a:lnTo>
                    <a:pt x="143416" y="243559"/>
                  </a:lnTo>
                  <a:lnTo>
                    <a:pt x="146787" y="236212"/>
                  </a:lnTo>
                  <a:lnTo>
                    <a:pt x="144508" y="228912"/>
                  </a:lnTo>
                  <a:lnTo>
                    <a:pt x="146293" y="227657"/>
                  </a:lnTo>
                  <a:lnTo>
                    <a:pt x="149789" y="225195"/>
                  </a:lnTo>
                  <a:lnTo>
                    <a:pt x="155340" y="227834"/>
                  </a:lnTo>
                  <a:lnTo>
                    <a:pt x="158045" y="223355"/>
                  </a:lnTo>
                  <a:lnTo>
                    <a:pt x="158158" y="217466"/>
                  </a:lnTo>
                  <a:lnTo>
                    <a:pt x="163831" y="212929"/>
                  </a:lnTo>
                  <a:lnTo>
                    <a:pt x="173953" y="205109"/>
                  </a:lnTo>
                  <a:lnTo>
                    <a:pt x="177036" y="208299"/>
                  </a:lnTo>
                  <a:lnTo>
                    <a:pt x="178421" y="209731"/>
                  </a:lnTo>
                  <a:lnTo>
                    <a:pt x="177716" y="217340"/>
                  </a:lnTo>
                  <a:lnTo>
                    <a:pt x="184172" y="219413"/>
                  </a:lnTo>
                  <a:lnTo>
                    <a:pt x="189280" y="214591"/>
                  </a:lnTo>
                  <a:lnTo>
                    <a:pt x="193726" y="210387"/>
                  </a:lnTo>
                  <a:lnTo>
                    <a:pt x="197782" y="200125"/>
                  </a:lnTo>
                  <a:lnTo>
                    <a:pt x="198418" y="198513"/>
                  </a:lnTo>
                  <a:lnTo>
                    <a:pt x="204880" y="192948"/>
                  </a:lnTo>
                  <a:lnTo>
                    <a:pt x="210092" y="189527"/>
                  </a:lnTo>
                  <a:lnTo>
                    <a:pt x="213847" y="189840"/>
                  </a:lnTo>
                  <a:lnTo>
                    <a:pt x="218463" y="185349"/>
                  </a:lnTo>
                  <a:lnTo>
                    <a:pt x="219377" y="184459"/>
                  </a:lnTo>
                  <a:lnTo>
                    <a:pt x="227849" y="186539"/>
                  </a:lnTo>
                  <a:lnTo>
                    <a:pt x="230072" y="190846"/>
                  </a:lnTo>
                  <a:lnTo>
                    <a:pt x="235386" y="189874"/>
                  </a:lnTo>
                  <a:lnTo>
                    <a:pt x="240833" y="186358"/>
                  </a:lnTo>
                  <a:lnTo>
                    <a:pt x="246426" y="170397"/>
                  </a:lnTo>
                  <a:lnTo>
                    <a:pt x="248566" y="164745"/>
                  </a:lnTo>
                  <a:lnTo>
                    <a:pt x="249889" y="161246"/>
                  </a:lnTo>
                  <a:lnTo>
                    <a:pt x="250745" y="158982"/>
                  </a:lnTo>
                  <a:lnTo>
                    <a:pt x="258264" y="151248"/>
                  </a:lnTo>
                  <a:lnTo>
                    <a:pt x="265670" y="151051"/>
                  </a:lnTo>
                  <a:lnTo>
                    <a:pt x="272858" y="150335"/>
                  </a:lnTo>
                  <a:lnTo>
                    <a:pt x="269555" y="143362"/>
                  </a:lnTo>
                  <a:lnTo>
                    <a:pt x="268035" y="140150"/>
                  </a:lnTo>
                  <a:lnTo>
                    <a:pt x="271266" y="131702"/>
                  </a:lnTo>
                  <a:lnTo>
                    <a:pt x="269250" y="121955"/>
                  </a:lnTo>
                  <a:lnTo>
                    <a:pt x="270672" y="114259"/>
                  </a:lnTo>
                  <a:lnTo>
                    <a:pt x="290900" y="112378"/>
                  </a:lnTo>
                  <a:lnTo>
                    <a:pt x="307515" y="110332"/>
                  </a:lnTo>
                  <a:lnTo>
                    <a:pt x="327516" y="107836"/>
                  </a:lnTo>
                  <a:lnTo>
                    <a:pt x="340575" y="106490"/>
                  </a:lnTo>
                  <a:lnTo>
                    <a:pt x="358755" y="104363"/>
                  </a:lnTo>
                  <a:lnTo>
                    <a:pt x="365677" y="103225"/>
                  </a:lnTo>
                  <a:lnTo>
                    <a:pt x="380925" y="100704"/>
                  </a:lnTo>
                  <a:lnTo>
                    <a:pt x="391458" y="99588"/>
                  </a:lnTo>
                  <a:lnTo>
                    <a:pt x="410996" y="97491"/>
                  </a:lnTo>
                  <a:lnTo>
                    <a:pt x="411989" y="97383"/>
                  </a:lnTo>
                  <a:lnTo>
                    <a:pt x="427496" y="95721"/>
                  </a:lnTo>
                  <a:lnTo>
                    <a:pt x="454755" y="91335"/>
                  </a:lnTo>
                  <a:lnTo>
                    <a:pt x="457706" y="90855"/>
                  </a:lnTo>
                  <a:lnTo>
                    <a:pt x="492893" y="84981"/>
                  </a:lnTo>
                  <a:lnTo>
                    <a:pt x="515545" y="81136"/>
                  </a:lnTo>
                  <a:lnTo>
                    <a:pt x="515883" y="81078"/>
                  </a:lnTo>
                  <a:lnTo>
                    <a:pt x="520445" y="80263"/>
                  </a:lnTo>
                  <a:lnTo>
                    <a:pt x="534712" y="77702"/>
                  </a:lnTo>
                  <a:lnTo>
                    <a:pt x="548720" y="75167"/>
                  </a:lnTo>
                  <a:lnTo>
                    <a:pt x="552218" y="74532"/>
                  </a:lnTo>
                  <a:lnTo>
                    <a:pt x="557721" y="73529"/>
                  </a:lnTo>
                  <a:lnTo>
                    <a:pt x="579770" y="69482"/>
                  </a:lnTo>
                  <a:lnTo>
                    <a:pt x="596151" y="66549"/>
                  </a:lnTo>
                  <a:lnTo>
                    <a:pt x="603135" y="65290"/>
                  </a:lnTo>
                  <a:lnTo>
                    <a:pt x="628319" y="60713"/>
                  </a:lnTo>
                  <a:lnTo>
                    <a:pt x="634223" y="59556"/>
                  </a:lnTo>
                  <a:lnTo>
                    <a:pt x="649187" y="56608"/>
                  </a:lnTo>
                  <a:lnTo>
                    <a:pt x="670557" y="52360"/>
                  </a:lnTo>
                  <a:lnTo>
                    <a:pt x="680271" y="50451"/>
                  </a:lnTo>
                  <a:lnTo>
                    <a:pt x="696674" y="47206"/>
                  </a:lnTo>
                  <a:lnTo>
                    <a:pt x="711530" y="44244"/>
                  </a:lnTo>
                  <a:lnTo>
                    <a:pt x="713478" y="43854"/>
                  </a:lnTo>
                  <a:lnTo>
                    <a:pt x="763982" y="33833"/>
                  </a:lnTo>
                  <a:lnTo>
                    <a:pt x="776138" y="31384"/>
                  </a:lnTo>
                  <a:lnTo>
                    <a:pt x="779032" y="30805"/>
                  </a:lnTo>
                  <a:lnTo>
                    <a:pt x="789410" y="28721"/>
                  </a:lnTo>
                  <a:lnTo>
                    <a:pt x="806679" y="25231"/>
                  </a:lnTo>
                  <a:lnTo>
                    <a:pt x="806855" y="25188"/>
                  </a:lnTo>
                  <a:lnTo>
                    <a:pt x="826558" y="20438"/>
                  </a:lnTo>
                  <a:lnTo>
                    <a:pt x="848520" y="15931"/>
                  </a:lnTo>
                  <a:lnTo>
                    <a:pt x="854164" y="14764"/>
                  </a:lnTo>
                  <a:lnTo>
                    <a:pt x="874092" y="10623"/>
                  </a:lnTo>
                  <a:lnTo>
                    <a:pt x="895413" y="6119"/>
                  </a:lnTo>
                  <a:lnTo>
                    <a:pt x="906089" y="3847"/>
                  </a:lnTo>
                  <a:lnTo>
                    <a:pt x="923913" y="0"/>
                  </a:lnTo>
                  <a:lnTo>
                    <a:pt x="930624" y="15645"/>
                  </a:lnTo>
                  <a:lnTo>
                    <a:pt x="939720" y="35005"/>
                  </a:lnTo>
                  <a:lnTo>
                    <a:pt x="944379" y="42595"/>
                  </a:lnTo>
                  <a:lnTo>
                    <a:pt x="953860" y="58009"/>
                  </a:lnTo>
                  <a:lnTo>
                    <a:pt x="963424" y="69689"/>
                  </a:lnTo>
                  <a:lnTo>
                    <a:pt x="978225" y="89646"/>
                  </a:lnTo>
                  <a:lnTo>
                    <a:pt x="986846" y="101662"/>
                  </a:lnTo>
                  <a:lnTo>
                    <a:pt x="990681" y="106809"/>
                  </a:lnTo>
                  <a:lnTo>
                    <a:pt x="998978" y="124453"/>
                  </a:lnTo>
                  <a:lnTo>
                    <a:pt x="1002128" y="153997"/>
                  </a:lnTo>
                  <a:lnTo>
                    <a:pt x="1001928" y="178499"/>
                  </a:lnTo>
                  <a:lnTo>
                    <a:pt x="990535" y="181805"/>
                  </a:lnTo>
                  <a:lnTo>
                    <a:pt x="978638" y="189494"/>
                  </a:lnTo>
                  <a:lnTo>
                    <a:pt x="977766" y="190056"/>
                  </a:lnTo>
                  <a:lnTo>
                    <a:pt x="962063" y="202793"/>
                  </a:lnTo>
                  <a:lnTo>
                    <a:pt x="952404" y="213367"/>
                  </a:lnTo>
                  <a:lnTo>
                    <a:pt x="940480" y="226801"/>
                  </a:lnTo>
                  <a:lnTo>
                    <a:pt x="932005" y="240722"/>
                  </a:lnTo>
                  <a:lnTo>
                    <a:pt x="924776" y="250070"/>
                  </a:lnTo>
                  <a:lnTo>
                    <a:pt x="918022" y="261452"/>
                  </a:lnTo>
                  <a:lnTo>
                    <a:pt x="912805" y="272859"/>
                  </a:lnTo>
                  <a:lnTo>
                    <a:pt x="906702" y="292642"/>
                  </a:lnTo>
                  <a:lnTo>
                    <a:pt x="903492" y="287474"/>
                  </a:lnTo>
                  <a:lnTo>
                    <a:pt x="894758" y="282770"/>
                  </a:lnTo>
                  <a:lnTo>
                    <a:pt x="881652" y="281924"/>
                  </a:lnTo>
                  <a:lnTo>
                    <a:pt x="861502" y="288086"/>
                  </a:lnTo>
                  <a:lnTo>
                    <a:pt x="839069" y="299200"/>
                  </a:lnTo>
                  <a:lnTo>
                    <a:pt x="836475" y="300481"/>
                  </a:lnTo>
                  <a:lnTo>
                    <a:pt x="825801" y="309291"/>
                  </a:lnTo>
                  <a:lnTo>
                    <a:pt x="817895" y="318493"/>
                  </a:lnTo>
                  <a:lnTo>
                    <a:pt x="803542" y="330765"/>
                  </a:lnTo>
                  <a:lnTo>
                    <a:pt x="798468" y="336750"/>
                  </a:lnTo>
                  <a:lnTo>
                    <a:pt x="786819" y="350454"/>
                  </a:lnTo>
                  <a:lnTo>
                    <a:pt x="779676" y="362012"/>
                  </a:lnTo>
                  <a:lnTo>
                    <a:pt x="775070" y="369448"/>
                  </a:lnTo>
                  <a:lnTo>
                    <a:pt x="769810" y="382639"/>
                  </a:lnTo>
                  <a:lnTo>
                    <a:pt x="766696" y="401468"/>
                  </a:lnTo>
                  <a:lnTo>
                    <a:pt x="765021" y="411537"/>
                  </a:lnTo>
                  <a:lnTo>
                    <a:pt x="764176" y="419197"/>
                  </a:lnTo>
                  <a:lnTo>
                    <a:pt x="763060" y="429260"/>
                  </a:lnTo>
                  <a:lnTo>
                    <a:pt x="757502" y="429537"/>
                  </a:lnTo>
                  <a:lnTo>
                    <a:pt x="755317" y="425623"/>
                  </a:lnTo>
                  <a:lnTo>
                    <a:pt x="740943" y="424868"/>
                  </a:lnTo>
                  <a:lnTo>
                    <a:pt x="724776" y="427903"/>
                  </a:lnTo>
                  <a:lnTo>
                    <a:pt x="712531" y="431732"/>
                  </a:lnTo>
                  <a:lnTo>
                    <a:pt x="695612" y="442328"/>
                  </a:lnTo>
                  <a:lnTo>
                    <a:pt x="685223" y="434831"/>
                  </a:lnTo>
                  <a:lnTo>
                    <a:pt x="680392" y="431404"/>
                  </a:lnTo>
                  <a:lnTo>
                    <a:pt x="658188" y="415597"/>
                  </a:lnTo>
                  <a:lnTo>
                    <a:pt x="622508" y="390143"/>
                  </a:lnTo>
                  <a:lnTo>
                    <a:pt x="583108" y="361199"/>
                  </a:lnTo>
                  <a:lnTo>
                    <a:pt x="570615" y="352402"/>
                  </a:lnTo>
                  <a:lnTo>
                    <a:pt x="569053" y="351299"/>
                  </a:lnTo>
                  <a:lnTo>
                    <a:pt x="540126" y="330813"/>
                  </a:lnTo>
                  <a:lnTo>
                    <a:pt x="538090" y="331134"/>
                  </a:lnTo>
                  <a:lnTo>
                    <a:pt x="511340" y="335317"/>
                  </a:lnTo>
                  <a:lnTo>
                    <a:pt x="511027" y="335366"/>
                  </a:lnTo>
                  <a:lnTo>
                    <a:pt x="493728" y="338035"/>
                  </a:lnTo>
                  <a:lnTo>
                    <a:pt x="465571" y="342190"/>
                  </a:lnTo>
                  <a:lnTo>
                    <a:pt x="437721" y="346227"/>
                  </a:lnTo>
                  <a:lnTo>
                    <a:pt x="410449" y="349730"/>
                  </a:lnTo>
                  <a:lnTo>
                    <a:pt x="409603" y="333541"/>
                  </a:lnTo>
                  <a:lnTo>
                    <a:pt x="401365" y="325289"/>
                  </a:lnTo>
                  <a:lnTo>
                    <a:pt x="392127" y="316015"/>
                  </a:lnTo>
                  <a:lnTo>
                    <a:pt x="388094" y="311960"/>
                  </a:lnTo>
                  <a:lnTo>
                    <a:pt x="377267" y="322831"/>
                  </a:lnTo>
                  <a:lnTo>
                    <a:pt x="374722" y="319080"/>
                  </a:lnTo>
                  <a:lnTo>
                    <a:pt x="376053" y="311669"/>
                  </a:lnTo>
                  <a:lnTo>
                    <a:pt x="374869" y="308325"/>
                  </a:lnTo>
                  <a:lnTo>
                    <a:pt x="374748" y="307983"/>
                  </a:lnTo>
                  <a:lnTo>
                    <a:pt x="341690" y="311277"/>
                  </a:lnTo>
                  <a:lnTo>
                    <a:pt x="337110" y="311725"/>
                  </a:lnTo>
                  <a:lnTo>
                    <a:pt x="322428" y="313150"/>
                  </a:lnTo>
                  <a:lnTo>
                    <a:pt x="290738" y="316547"/>
                  </a:lnTo>
                  <a:lnTo>
                    <a:pt x="278439" y="317840"/>
                  </a:lnTo>
                  <a:lnTo>
                    <a:pt x="267451" y="318983"/>
                  </a:lnTo>
                  <a:lnTo>
                    <a:pt x="259315" y="319823"/>
                  </a:lnTo>
                  <a:lnTo>
                    <a:pt x="251672" y="320743"/>
                  </a:lnTo>
                  <a:lnTo>
                    <a:pt x="238956" y="322262"/>
                  </a:lnTo>
                  <a:lnTo>
                    <a:pt x="229793" y="323348"/>
                  </a:lnTo>
                  <a:lnTo>
                    <a:pt x="223064" y="323777"/>
                  </a:lnTo>
                  <a:lnTo>
                    <a:pt x="216300" y="324204"/>
                  </a:lnTo>
                  <a:lnTo>
                    <a:pt x="211716" y="328510"/>
                  </a:lnTo>
                  <a:lnTo>
                    <a:pt x="203304" y="332887"/>
                  </a:lnTo>
                  <a:lnTo>
                    <a:pt x="198291" y="334932"/>
                  </a:lnTo>
                  <a:lnTo>
                    <a:pt x="186258" y="339826"/>
                  </a:lnTo>
                  <a:lnTo>
                    <a:pt x="180210" y="347283"/>
                  </a:lnTo>
                  <a:lnTo>
                    <a:pt x="178385" y="347147"/>
                  </a:lnTo>
                  <a:lnTo>
                    <a:pt x="175833" y="346956"/>
                  </a:lnTo>
                  <a:lnTo>
                    <a:pt x="163244" y="353014"/>
                  </a:lnTo>
                  <a:lnTo>
                    <a:pt x="151029" y="358929"/>
                  </a:lnTo>
                  <a:lnTo>
                    <a:pt x="139978" y="364263"/>
                  </a:lnTo>
                  <a:lnTo>
                    <a:pt x="115340" y="368294"/>
                  </a:lnTo>
                  <a:lnTo>
                    <a:pt x="96941" y="371473"/>
                  </a:lnTo>
                  <a:lnTo>
                    <a:pt x="89319" y="372781"/>
                  </a:lnTo>
                  <a:lnTo>
                    <a:pt x="81179" y="374172"/>
                  </a:lnTo>
                  <a:lnTo>
                    <a:pt x="44562" y="378778"/>
                  </a:lnTo>
                  <a:lnTo>
                    <a:pt x="36617" y="379765"/>
                  </a:lnTo>
                  <a:lnTo>
                    <a:pt x="22261" y="381534"/>
                  </a:lnTo>
                  <a:lnTo>
                    <a:pt x="0" y="384239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98764" y="2702683"/>
              <a:ext cx="638864" cy="799717"/>
            </a:xfrm>
            <a:custGeom>
              <a:avLst/>
              <a:pathLst>
                <a:path w="638864" h="799717">
                  <a:moveTo>
                    <a:pt x="16254" y="621355"/>
                  </a:moveTo>
                  <a:lnTo>
                    <a:pt x="20183" y="601362"/>
                  </a:lnTo>
                  <a:lnTo>
                    <a:pt x="24099" y="582226"/>
                  </a:lnTo>
                  <a:lnTo>
                    <a:pt x="31356" y="544333"/>
                  </a:lnTo>
                  <a:lnTo>
                    <a:pt x="34087" y="529988"/>
                  </a:lnTo>
                  <a:lnTo>
                    <a:pt x="38300" y="508086"/>
                  </a:lnTo>
                  <a:lnTo>
                    <a:pt x="42885" y="484218"/>
                  </a:lnTo>
                  <a:lnTo>
                    <a:pt x="45806" y="469441"/>
                  </a:lnTo>
                  <a:lnTo>
                    <a:pt x="51441" y="440942"/>
                  </a:lnTo>
                  <a:lnTo>
                    <a:pt x="54781" y="422951"/>
                  </a:lnTo>
                  <a:lnTo>
                    <a:pt x="68467" y="352940"/>
                  </a:lnTo>
                  <a:lnTo>
                    <a:pt x="69621" y="346874"/>
                  </a:lnTo>
                  <a:lnTo>
                    <a:pt x="76403" y="311244"/>
                  </a:lnTo>
                  <a:lnTo>
                    <a:pt x="79506" y="295397"/>
                  </a:lnTo>
                  <a:lnTo>
                    <a:pt x="84823" y="268248"/>
                  </a:lnTo>
                  <a:lnTo>
                    <a:pt x="85342" y="265551"/>
                  </a:lnTo>
                  <a:lnTo>
                    <a:pt x="93023" y="225704"/>
                  </a:lnTo>
                  <a:lnTo>
                    <a:pt x="95740" y="211911"/>
                  </a:lnTo>
                  <a:lnTo>
                    <a:pt x="102233" y="179316"/>
                  </a:lnTo>
                  <a:lnTo>
                    <a:pt x="109821" y="140605"/>
                  </a:lnTo>
                  <a:lnTo>
                    <a:pt x="115547" y="111202"/>
                  </a:lnTo>
                  <a:lnTo>
                    <a:pt x="123396" y="71045"/>
                  </a:lnTo>
                  <a:lnTo>
                    <a:pt x="130555" y="33972"/>
                  </a:lnTo>
                  <a:lnTo>
                    <a:pt x="136886" y="0"/>
                  </a:lnTo>
                  <a:lnTo>
                    <a:pt x="160027" y="5172"/>
                  </a:lnTo>
                  <a:lnTo>
                    <a:pt x="193610" y="10792"/>
                  </a:lnTo>
                  <a:lnTo>
                    <a:pt x="219451" y="15145"/>
                  </a:lnTo>
                  <a:lnTo>
                    <a:pt x="245459" y="19586"/>
                  </a:lnTo>
                  <a:lnTo>
                    <a:pt x="282210" y="25857"/>
                  </a:lnTo>
                  <a:lnTo>
                    <a:pt x="322190" y="32750"/>
                  </a:lnTo>
                  <a:lnTo>
                    <a:pt x="333171" y="34979"/>
                  </a:lnTo>
                  <a:lnTo>
                    <a:pt x="338336" y="36023"/>
                  </a:lnTo>
                  <a:lnTo>
                    <a:pt x="375830" y="42115"/>
                  </a:lnTo>
                  <a:lnTo>
                    <a:pt x="401223" y="46277"/>
                  </a:lnTo>
                  <a:lnTo>
                    <a:pt x="405031" y="46895"/>
                  </a:lnTo>
                  <a:lnTo>
                    <a:pt x="415222" y="48396"/>
                  </a:lnTo>
                  <a:lnTo>
                    <a:pt x="449471" y="53826"/>
                  </a:lnTo>
                  <a:lnTo>
                    <a:pt x="439985" y="113825"/>
                  </a:lnTo>
                  <a:lnTo>
                    <a:pt x="439664" y="115856"/>
                  </a:lnTo>
                  <a:lnTo>
                    <a:pt x="434924" y="144994"/>
                  </a:lnTo>
                  <a:lnTo>
                    <a:pt x="432442" y="160514"/>
                  </a:lnTo>
                  <a:lnTo>
                    <a:pt x="426668" y="196617"/>
                  </a:lnTo>
                  <a:lnTo>
                    <a:pt x="445187" y="199637"/>
                  </a:lnTo>
                  <a:lnTo>
                    <a:pt x="480427" y="205289"/>
                  </a:lnTo>
                  <a:lnTo>
                    <a:pt x="524857" y="211930"/>
                  </a:lnTo>
                  <a:lnTo>
                    <a:pt x="532633" y="213062"/>
                  </a:lnTo>
                  <a:lnTo>
                    <a:pt x="537712" y="213798"/>
                  </a:lnTo>
                  <a:lnTo>
                    <a:pt x="568051" y="218143"/>
                  </a:lnTo>
                  <a:lnTo>
                    <a:pt x="617522" y="224799"/>
                  </a:lnTo>
                  <a:lnTo>
                    <a:pt x="638864" y="227822"/>
                  </a:lnTo>
                  <a:lnTo>
                    <a:pt x="635592" y="252776"/>
                  </a:lnTo>
                  <a:lnTo>
                    <a:pt x="632387" y="276126"/>
                  </a:lnTo>
                  <a:lnTo>
                    <a:pt x="632210" y="277412"/>
                  </a:lnTo>
                  <a:lnTo>
                    <a:pt x="623437" y="338935"/>
                  </a:lnTo>
                  <a:lnTo>
                    <a:pt x="622586" y="344904"/>
                  </a:lnTo>
                  <a:lnTo>
                    <a:pt x="616585" y="388614"/>
                  </a:lnTo>
                  <a:lnTo>
                    <a:pt x="612321" y="419261"/>
                  </a:lnTo>
                  <a:lnTo>
                    <a:pt x="609086" y="442514"/>
                  </a:lnTo>
                  <a:lnTo>
                    <a:pt x="606480" y="461242"/>
                  </a:lnTo>
                  <a:lnTo>
                    <a:pt x="601697" y="495622"/>
                  </a:lnTo>
                  <a:lnTo>
                    <a:pt x="588397" y="584984"/>
                  </a:lnTo>
                  <a:lnTo>
                    <a:pt x="583949" y="617071"/>
                  </a:lnTo>
                  <a:lnTo>
                    <a:pt x="583784" y="633187"/>
                  </a:lnTo>
                  <a:lnTo>
                    <a:pt x="583550" y="634853"/>
                  </a:lnTo>
                  <a:lnTo>
                    <a:pt x="578092" y="673710"/>
                  </a:lnTo>
                  <a:lnTo>
                    <a:pt x="570139" y="730327"/>
                  </a:lnTo>
                  <a:lnTo>
                    <a:pt x="560389" y="799717"/>
                  </a:lnTo>
                  <a:lnTo>
                    <a:pt x="509802" y="792603"/>
                  </a:lnTo>
                  <a:lnTo>
                    <a:pt x="453025" y="784498"/>
                  </a:lnTo>
                  <a:lnTo>
                    <a:pt x="400335" y="776541"/>
                  </a:lnTo>
                  <a:lnTo>
                    <a:pt x="368991" y="770925"/>
                  </a:lnTo>
                  <a:lnTo>
                    <a:pt x="333573" y="765441"/>
                  </a:lnTo>
                  <a:lnTo>
                    <a:pt x="312888" y="762357"/>
                  </a:lnTo>
                  <a:lnTo>
                    <a:pt x="309798" y="761893"/>
                  </a:lnTo>
                  <a:lnTo>
                    <a:pt x="295531" y="759421"/>
                  </a:lnTo>
                  <a:lnTo>
                    <a:pt x="294730" y="759291"/>
                  </a:lnTo>
                  <a:lnTo>
                    <a:pt x="189003" y="741518"/>
                  </a:lnTo>
                  <a:lnTo>
                    <a:pt x="168775" y="738022"/>
                  </a:lnTo>
                  <a:lnTo>
                    <a:pt x="168045" y="737896"/>
                  </a:lnTo>
                  <a:lnTo>
                    <a:pt x="136255" y="732306"/>
                  </a:lnTo>
                  <a:lnTo>
                    <a:pt x="128468" y="730922"/>
                  </a:lnTo>
                  <a:lnTo>
                    <a:pt x="120951" y="729581"/>
                  </a:lnTo>
                  <a:lnTo>
                    <a:pt x="9429" y="708878"/>
                  </a:lnTo>
                  <a:lnTo>
                    <a:pt x="0" y="707015"/>
                  </a:lnTo>
                  <a:lnTo>
                    <a:pt x="2269" y="694520"/>
                  </a:lnTo>
                  <a:lnTo>
                    <a:pt x="7585" y="666739"/>
                  </a:lnTo>
                  <a:lnTo>
                    <a:pt x="13157" y="63732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047028" y="3502400"/>
              <a:ext cx="794052" cy="820870"/>
            </a:xfrm>
            <a:custGeom>
              <a:avLst/>
              <a:pathLst>
                <a:path w="794052" h="820870">
                  <a:moveTo>
                    <a:pt x="9206" y="741520"/>
                  </a:moveTo>
                  <a:lnTo>
                    <a:pt x="14958" y="700685"/>
                  </a:lnTo>
                  <a:lnTo>
                    <a:pt x="21762" y="652042"/>
                  </a:lnTo>
                  <a:lnTo>
                    <a:pt x="28727" y="602069"/>
                  </a:lnTo>
                  <a:lnTo>
                    <a:pt x="37190" y="540705"/>
                  </a:lnTo>
                  <a:lnTo>
                    <a:pt x="41133" y="512111"/>
                  </a:lnTo>
                  <a:lnTo>
                    <a:pt x="48449" y="459758"/>
                  </a:lnTo>
                  <a:lnTo>
                    <a:pt x="50393" y="445848"/>
                  </a:lnTo>
                  <a:lnTo>
                    <a:pt x="63169" y="353573"/>
                  </a:lnTo>
                  <a:lnTo>
                    <a:pt x="64295" y="345460"/>
                  </a:lnTo>
                  <a:lnTo>
                    <a:pt x="71827" y="291184"/>
                  </a:lnTo>
                  <a:lnTo>
                    <a:pt x="76021" y="260400"/>
                  </a:lnTo>
                  <a:lnTo>
                    <a:pt x="79679" y="233548"/>
                  </a:lnTo>
                  <a:lnTo>
                    <a:pt x="84679" y="197778"/>
                  </a:lnTo>
                  <a:lnTo>
                    <a:pt x="89948" y="159869"/>
                  </a:lnTo>
                  <a:lnTo>
                    <a:pt x="92390" y="142321"/>
                  </a:lnTo>
                  <a:lnTo>
                    <a:pt x="94661" y="125996"/>
                  </a:lnTo>
                  <a:lnTo>
                    <a:pt x="109644" y="17784"/>
                  </a:lnTo>
                  <a:lnTo>
                    <a:pt x="112125" y="0"/>
                  </a:lnTo>
                  <a:lnTo>
                    <a:pt x="159915" y="6463"/>
                  </a:lnTo>
                  <a:lnTo>
                    <a:pt x="187036" y="10010"/>
                  </a:lnTo>
                  <a:lnTo>
                    <a:pt x="229668" y="15446"/>
                  </a:lnTo>
                  <a:lnTo>
                    <a:pt x="288109" y="22702"/>
                  </a:lnTo>
                  <a:lnTo>
                    <a:pt x="294962" y="23532"/>
                  </a:lnTo>
                  <a:lnTo>
                    <a:pt x="356236" y="30734"/>
                  </a:lnTo>
                  <a:lnTo>
                    <a:pt x="356954" y="31937"/>
                  </a:lnTo>
                  <a:lnTo>
                    <a:pt x="401365" y="36750"/>
                  </a:lnTo>
                  <a:lnTo>
                    <a:pt x="416388" y="38336"/>
                  </a:lnTo>
                  <a:lnTo>
                    <a:pt x="454416" y="42255"/>
                  </a:lnTo>
                  <a:lnTo>
                    <a:pt x="455415" y="42356"/>
                  </a:lnTo>
                  <a:lnTo>
                    <a:pt x="486917" y="45574"/>
                  </a:lnTo>
                  <a:lnTo>
                    <a:pt x="487143" y="45596"/>
                  </a:lnTo>
                  <a:lnTo>
                    <a:pt x="507756" y="47687"/>
                  </a:lnTo>
                  <a:lnTo>
                    <a:pt x="520700" y="48985"/>
                  </a:lnTo>
                  <a:lnTo>
                    <a:pt x="539673" y="50891"/>
                  </a:lnTo>
                  <a:lnTo>
                    <a:pt x="543151" y="51236"/>
                  </a:lnTo>
                  <a:lnTo>
                    <a:pt x="550545" y="51966"/>
                  </a:lnTo>
                  <a:lnTo>
                    <a:pt x="554413" y="52346"/>
                  </a:lnTo>
                  <a:lnTo>
                    <a:pt x="598317" y="56769"/>
                  </a:lnTo>
                  <a:lnTo>
                    <a:pt x="642767" y="60760"/>
                  </a:lnTo>
                  <a:lnTo>
                    <a:pt x="680225" y="63635"/>
                  </a:lnTo>
                  <a:lnTo>
                    <a:pt x="711309" y="65921"/>
                  </a:lnTo>
                  <a:lnTo>
                    <a:pt x="784553" y="71376"/>
                  </a:lnTo>
                  <a:lnTo>
                    <a:pt x="794052" y="72046"/>
                  </a:lnTo>
                  <a:lnTo>
                    <a:pt x="793117" y="85071"/>
                  </a:lnTo>
                  <a:lnTo>
                    <a:pt x="790565" y="118780"/>
                  </a:lnTo>
                  <a:lnTo>
                    <a:pt x="789834" y="129206"/>
                  </a:lnTo>
                  <a:lnTo>
                    <a:pt x="788719" y="143920"/>
                  </a:lnTo>
                  <a:lnTo>
                    <a:pt x="784220" y="143581"/>
                  </a:lnTo>
                  <a:lnTo>
                    <a:pt x="779594" y="207607"/>
                  </a:lnTo>
                  <a:lnTo>
                    <a:pt x="776163" y="252999"/>
                  </a:lnTo>
                  <a:lnTo>
                    <a:pt x="774893" y="269806"/>
                  </a:lnTo>
                  <a:lnTo>
                    <a:pt x="770083" y="332925"/>
                  </a:lnTo>
                  <a:lnTo>
                    <a:pt x="769663" y="338444"/>
                  </a:lnTo>
                  <a:lnTo>
                    <a:pt x="767627" y="365822"/>
                  </a:lnTo>
                  <a:lnTo>
                    <a:pt x="765419" y="395519"/>
                  </a:lnTo>
                  <a:lnTo>
                    <a:pt x="764023" y="413835"/>
                  </a:lnTo>
                  <a:lnTo>
                    <a:pt x="761360" y="448315"/>
                  </a:lnTo>
                  <a:lnTo>
                    <a:pt x="760659" y="457904"/>
                  </a:lnTo>
                  <a:lnTo>
                    <a:pt x="760553" y="459355"/>
                  </a:lnTo>
                  <a:lnTo>
                    <a:pt x="758212" y="491398"/>
                  </a:lnTo>
                  <a:lnTo>
                    <a:pt x="755046" y="527906"/>
                  </a:lnTo>
                  <a:lnTo>
                    <a:pt x="751716" y="564302"/>
                  </a:lnTo>
                  <a:lnTo>
                    <a:pt x="749313" y="590385"/>
                  </a:lnTo>
                  <a:lnTo>
                    <a:pt x="747080" y="614604"/>
                  </a:lnTo>
                  <a:lnTo>
                    <a:pt x="743905" y="651847"/>
                  </a:lnTo>
                  <a:lnTo>
                    <a:pt x="742564" y="667556"/>
                  </a:lnTo>
                  <a:lnTo>
                    <a:pt x="741266" y="685089"/>
                  </a:lnTo>
                  <a:lnTo>
                    <a:pt x="739792" y="704989"/>
                  </a:lnTo>
                  <a:lnTo>
                    <a:pt x="739098" y="714408"/>
                  </a:lnTo>
                  <a:lnTo>
                    <a:pt x="735111" y="768393"/>
                  </a:lnTo>
                  <a:lnTo>
                    <a:pt x="734493" y="776685"/>
                  </a:lnTo>
                  <a:lnTo>
                    <a:pt x="733571" y="789063"/>
                  </a:lnTo>
                  <a:lnTo>
                    <a:pt x="701933" y="786684"/>
                  </a:lnTo>
                  <a:lnTo>
                    <a:pt x="654094" y="782918"/>
                  </a:lnTo>
                  <a:lnTo>
                    <a:pt x="623045" y="780366"/>
                  </a:lnTo>
                  <a:lnTo>
                    <a:pt x="617699" y="779918"/>
                  </a:lnTo>
                  <a:lnTo>
                    <a:pt x="543054" y="773292"/>
                  </a:lnTo>
                  <a:lnTo>
                    <a:pt x="518436" y="771017"/>
                  </a:lnTo>
                  <a:lnTo>
                    <a:pt x="509925" y="770218"/>
                  </a:lnTo>
                  <a:lnTo>
                    <a:pt x="481527" y="767506"/>
                  </a:lnTo>
                  <a:lnTo>
                    <a:pt x="409691" y="760091"/>
                  </a:lnTo>
                  <a:lnTo>
                    <a:pt x="379893" y="757018"/>
                  </a:lnTo>
                  <a:lnTo>
                    <a:pt x="355487" y="754441"/>
                  </a:lnTo>
                  <a:lnTo>
                    <a:pt x="334239" y="752211"/>
                  </a:lnTo>
                  <a:lnTo>
                    <a:pt x="317769" y="750454"/>
                  </a:lnTo>
                  <a:lnTo>
                    <a:pt x="305191" y="749096"/>
                  </a:lnTo>
                  <a:lnTo>
                    <a:pt x="303324" y="753106"/>
                  </a:lnTo>
                  <a:lnTo>
                    <a:pt x="303211" y="761352"/>
                  </a:lnTo>
                  <a:lnTo>
                    <a:pt x="301033" y="767243"/>
                  </a:lnTo>
                  <a:lnTo>
                    <a:pt x="306687" y="776189"/>
                  </a:lnTo>
                  <a:lnTo>
                    <a:pt x="312603" y="781287"/>
                  </a:lnTo>
                  <a:lnTo>
                    <a:pt x="312194" y="781131"/>
                  </a:lnTo>
                  <a:lnTo>
                    <a:pt x="256490" y="774828"/>
                  </a:lnTo>
                  <a:lnTo>
                    <a:pt x="219931" y="770529"/>
                  </a:lnTo>
                  <a:lnTo>
                    <a:pt x="204810" y="768717"/>
                  </a:lnTo>
                  <a:lnTo>
                    <a:pt x="110116" y="756883"/>
                  </a:lnTo>
                  <a:lnTo>
                    <a:pt x="104882" y="797233"/>
                  </a:lnTo>
                  <a:lnTo>
                    <a:pt x="101829" y="820870"/>
                  </a:lnTo>
                  <a:lnTo>
                    <a:pt x="41425" y="812935"/>
                  </a:lnTo>
                  <a:lnTo>
                    <a:pt x="22855" y="810549"/>
                  </a:lnTo>
                  <a:lnTo>
                    <a:pt x="0" y="807386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949706" y="3149470"/>
              <a:ext cx="842192" cy="454370"/>
            </a:xfrm>
            <a:custGeom>
              <a:avLst/>
              <a:pathLst>
                <a:path w="842192" h="454370">
                  <a:moveTo>
                    <a:pt x="26559" y="0"/>
                  </a:moveTo>
                  <a:lnTo>
                    <a:pt x="50430" y="1515"/>
                  </a:lnTo>
                  <a:lnTo>
                    <a:pt x="81949" y="3450"/>
                  </a:lnTo>
                  <a:lnTo>
                    <a:pt x="96222" y="4278"/>
                  </a:lnTo>
                  <a:lnTo>
                    <a:pt x="105684" y="4815"/>
                  </a:lnTo>
                  <a:lnTo>
                    <a:pt x="108951" y="4999"/>
                  </a:lnTo>
                  <a:lnTo>
                    <a:pt x="134367" y="6421"/>
                  </a:lnTo>
                  <a:lnTo>
                    <a:pt x="167165" y="8118"/>
                  </a:lnTo>
                  <a:lnTo>
                    <a:pt x="169341" y="8232"/>
                  </a:lnTo>
                  <a:lnTo>
                    <a:pt x="197824" y="9688"/>
                  </a:lnTo>
                  <a:lnTo>
                    <a:pt x="228666" y="11122"/>
                  </a:lnTo>
                  <a:lnTo>
                    <a:pt x="230384" y="11199"/>
                  </a:lnTo>
                  <a:lnTo>
                    <a:pt x="270044" y="12891"/>
                  </a:lnTo>
                  <a:lnTo>
                    <a:pt x="290199" y="13627"/>
                  </a:lnTo>
                  <a:lnTo>
                    <a:pt x="290518" y="13638"/>
                  </a:lnTo>
                  <a:lnTo>
                    <a:pt x="303967" y="14107"/>
                  </a:lnTo>
                  <a:lnTo>
                    <a:pt x="339094" y="15330"/>
                  </a:lnTo>
                  <a:lnTo>
                    <a:pt x="349278" y="15662"/>
                  </a:lnTo>
                  <a:lnTo>
                    <a:pt x="351301" y="15726"/>
                  </a:lnTo>
                  <a:lnTo>
                    <a:pt x="388392" y="16830"/>
                  </a:lnTo>
                  <a:lnTo>
                    <a:pt x="400656" y="17165"/>
                  </a:lnTo>
                  <a:lnTo>
                    <a:pt x="412558" y="17489"/>
                  </a:lnTo>
                  <a:lnTo>
                    <a:pt x="437652" y="18126"/>
                  </a:lnTo>
                  <a:lnTo>
                    <a:pt x="459213" y="18624"/>
                  </a:lnTo>
                  <a:lnTo>
                    <a:pt x="474919" y="18965"/>
                  </a:lnTo>
                  <a:lnTo>
                    <a:pt x="486934" y="19209"/>
                  </a:lnTo>
                  <a:lnTo>
                    <a:pt x="491764" y="19304"/>
                  </a:lnTo>
                  <a:lnTo>
                    <a:pt x="531119" y="19989"/>
                  </a:lnTo>
                  <a:lnTo>
                    <a:pt x="536198" y="20072"/>
                  </a:lnTo>
                  <a:lnTo>
                    <a:pt x="575414" y="20632"/>
                  </a:lnTo>
                  <a:lnTo>
                    <a:pt x="585518" y="20735"/>
                  </a:lnTo>
                  <a:lnTo>
                    <a:pt x="590158" y="20780"/>
                  </a:lnTo>
                  <a:lnTo>
                    <a:pt x="597570" y="20857"/>
                  </a:lnTo>
                  <a:lnTo>
                    <a:pt x="634152" y="21161"/>
                  </a:lnTo>
                  <a:lnTo>
                    <a:pt x="634831" y="21165"/>
                  </a:lnTo>
                  <a:lnTo>
                    <a:pt x="659291" y="21294"/>
                  </a:lnTo>
                  <a:lnTo>
                    <a:pt x="668530" y="21341"/>
                  </a:lnTo>
                  <a:lnTo>
                    <a:pt x="682721" y="21322"/>
                  </a:lnTo>
                  <a:lnTo>
                    <a:pt x="684182" y="21325"/>
                  </a:lnTo>
                  <a:lnTo>
                    <a:pt x="708428" y="21333"/>
                  </a:lnTo>
                  <a:lnTo>
                    <a:pt x="708813" y="21333"/>
                  </a:lnTo>
                  <a:lnTo>
                    <a:pt x="757255" y="21173"/>
                  </a:lnTo>
                  <a:lnTo>
                    <a:pt x="760698" y="21152"/>
                  </a:lnTo>
                  <a:lnTo>
                    <a:pt x="769171" y="29196"/>
                  </a:lnTo>
                  <a:lnTo>
                    <a:pt x="778900" y="36089"/>
                  </a:lnTo>
                  <a:lnTo>
                    <a:pt x="785592" y="40889"/>
                  </a:lnTo>
                  <a:lnTo>
                    <a:pt x="792392" y="35677"/>
                  </a:lnTo>
                  <a:lnTo>
                    <a:pt x="795158" y="35476"/>
                  </a:lnTo>
                  <a:lnTo>
                    <a:pt x="799718" y="35143"/>
                  </a:lnTo>
                  <a:lnTo>
                    <a:pt x="802274" y="38604"/>
                  </a:lnTo>
                  <a:lnTo>
                    <a:pt x="807792" y="45728"/>
                  </a:lnTo>
                  <a:lnTo>
                    <a:pt x="807891" y="46566"/>
                  </a:lnTo>
                  <a:lnTo>
                    <a:pt x="808706" y="53439"/>
                  </a:lnTo>
                  <a:lnTo>
                    <a:pt x="809924" y="56810"/>
                  </a:lnTo>
                  <a:lnTo>
                    <a:pt x="805709" y="60536"/>
                  </a:lnTo>
                  <a:lnTo>
                    <a:pt x="797864" y="60754"/>
                  </a:lnTo>
                  <a:lnTo>
                    <a:pt x="797895" y="66053"/>
                  </a:lnTo>
                  <a:lnTo>
                    <a:pt x="790707" y="70962"/>
                  </a:lnTo>
                  <a:lnTo>
                    <a:pt x="790043" y="76629"/>
                  </a:lnTo>
                  <a:lnTo>
                    <a:pt x="789729" y="79309"/>
                  </a:lnTo>
                  <a:lnTo>
                    <a:pt x="786520" y="81989"/>
                  </a:lnTo>
                  <a:lnTo>
                    <a:pt x="782511" y="85319"/>
                  </a:lnTo>
                  <a:lnTo>
                    <a:pt x="784966" y="88280"/>
                  </a:lnTo>
                  <a:lnTo>
                    <a:pt x="789580" y="93839"/>
                  </a:lnTo>
                  <a:lnTo>
                    <a:pt x="797090" y="101533"/>
                  </a:lnTo>
                  <a:lnTo>
                    <a:pt x="798920" y="104236"/>
                  </a:lnTo>
                  <a:lnTo>
                    <a:pt x="801051" y="107381"/>
                  </a:lnTo>
                  <a:lnTo>
                    <a:pt x="807400" y="108360"/>
                  </a:lnTo>
                  <a:lnTo>
                    <a:pt x="805416" y="118306"/>
                  </a:lnTo>
                  <a:lnTo>
                    <a:pt x="811110" y="125430"/>
                  </a:lnTo>
                  <a:lnTo>
                    <a:pt x="814623" y="130018"/>
                  </a:lnTo>
                  <a:lnTo>
                    <a:pt x="817550" y="135134"/>
                  </a:lnTo>
                  <a:lnTo>
                    <a:pt x="818404" y="135810"/>
                  </a:lnTo>
                  <a:lnTo>
                    <a:pt x="823976" y="140219"/>
                  </a:lnTo>
                  <a:lnTo>
                    <a:pt x="830736" y="138093"/>
                  </a:lnTo>
                  <a:lnTo>
                    <a:pt x="837007" y="142001"/>
                  </a:lnTo>
                  <a:lnTo>
                    <a:pt x="839433" y="142124"/>
                  </a:lnTo>
                  <a:lnTo>
                    <a:pt x="840537" y="142180"/>
                  </a:lnTo>
                  <a:lnTo>
                    <a:pt x="838925" y="148201"/>
                  </a:lnTo>
                  <a:lnTo>
                    <a:pt x="838956" y="151614"/>
                  </a:lnTo>
                  <a:lnTo>
                    <a:pt x="839015" y="158208"/>
                  </a:lnTo>
                  <a:lnTo>
                    <a:pt x="839096" y="167194"/>
                  </a:lnTo>
                  <a:lnTo>
                    <a:pt x="839311" y="186613"/>
                  </a:lnTo>
                  <a:lnTo>
                    <a:pt x="839481" y="201981"/>
                  </a:lnTo>
                  <a:lnTo>
                    <a:pt x="839482" y="202356"/>
                  </a:lnTo>
                  <a:lnTo>
                    <a:pt x="839657" y="239950"/>
                  </a:lnTo>
                  <a:lnTo>
                    <a:pt x="839854" y="252769"/>
                  </a:lnTo>
                  <a:lnTo>
                    <a:pt x="840190" y="274548"/>
                  </a:lnTo>
                  <a:lnTo>
                    <a:pt x="840417" y="300189"/>
                  </a:lnTo>
                  <a:lnTo>
                    <a:pt x="840446" y="303507"/>
                  </a:lnTo>
                  <a:lnTo>
                    <a:pt x="840509" y="310615"/>
                  </a:lnTo>
                  <a:lnTo>
                    <a:pt x="840767" y="354706"/>
                  </a:lnTo>
                  <a:lnTo>
                    <a:pt x="840788" y="356019"/>
                  </a:lnTo>
                  <a:lnTo>
                    <a:pt x="840832" y="358837"/>
                  </a:lnTo>
                  <a:lnTo>
                    <a:pt x="841379" y="393843"/>
                  </a:lnTo>
                  <a:lnTo>
                    <a:pt x="841459" y="400586"/>
                  </a:lnTo>
                  <a:lnTo>
                    <a:pt x="841504" y="404301"/>
                  </a:lnTo>
                  <a:lnTo>
                    <a:pt x="841810" y="430007"/>
                  </a:lnTo>
                  <a:lnTo>
                    <a:pt x="842055" y="444922"/>
                  </a:lnTo>
                  <a:lnTo>
                    <a:pt x="842192" y="453272"/>
                  </a:lnTo>
                  <a:lnTo>
                    <a:pt x="831434" y="453439"/>
                  </a:lnTo>
                  <a:lnTo>
                    <a:pt x="799370" y="453720"/>
                  </a:lnTo>
                  <a:lnTo>
                    <a:pt x="797971" y="453735"/>
                  </a:lnTo>
                  <a:lnTo>
                    <a:pt x="790494" y="453816"/>
                  </a:lnTo>
                  <a:lnTo>
                    <a:pt x="762229" y="454073"/>
                  </a:lnTo>
                  <a:lnTo>
                    <a:pt x="752563" y="454140"/>
                  </a:lnTo>
                  <a:lnTo>
                    <a:pt x="739548" y="454216"/>
                  </a:lnTo>
                  <a:lnTo>
                    <a:pt x="733739" y="454245"/>
                  </a:lnTo>
                  <a:lnTo>
                    <a:pt x="709547" y="454333"/>
                  </a:lnTo>
                  <a:lnTo>
                    <a:pt x="693503" y="454360"/>
                  </a:lnTo>
                  <a:lnTo>
                    <a:pt x="689401" y="454366"/>
                  </a:lnTo>
                  <a:lnTo>
                    <a:pt x="685254" y="454370"/>
                  </a:lnTo>
                  <a:lnTo>
                    <a:pt x="660653" y="454360"/>
                  </a:lnTo>
                  <a:lnTo>
                    <a:pt x="628566" y="454301"/>
                  </a:lnTo>
                  <a:lnTo>
                    <a:pt x="625696" y="454280"/>
                  </a:lnTo>
                  <a:lnTo>
                    <a:pt x="600245" y="454065"/>
                  </a:lnTo>
                  <a:lnTo>
                    <a:pt x="560432" y="453676"/>
                  </a:lnTo>
                  <a:lnTo>
                    <a:pt x="555090" y="453616"/>
                  </a:lnTo>
                  <a:lnTo>
                    <a:pt x="528171" y="453276"/>
                  </a:lnTo>
                  <a:lnTo>
                    <a:pt x="519385" y="453147"/>
                  </a:lnTo>
                  <a:lnTo>
                    <a:pt x="484620" y="452567"/>
                  </a:lnTo>
                  <a:lnTo>
                    <a:pt x="480807" y="452503"/>
                  </a:lnTo>
                  <a:lnTo>
                    <a:pt x="453229" y="451998"/>
                  </a:lnTo>
                  <a:lnTo>
                    <a:pt x="445667" y="451844"/>
                  </a:lnTo>
                  <a:lnTo>
                    <a:pt x="418983" y="451258"/>
                  </a:lnTo>
                  <a:lnTo>
                    <a:pt x="418198" y="451240"/>
                  </a:lnTo>
                  <a:lnTo>
                    <a:pt x="396576" y="450601"/>
                  </a:lnTo>
                  <a:lnTo>
                    <a:pt x="368526" y="449708"/>
                  </a:lnTo>
                  <a:lnTo>
                    <a:pt x="344890" y="448972"/>
                  </a:lnTo>
                  <a:lnTo>
                    <a:pt x="330240" y="448491"/>
                  </a:lnTo>
                  <a:lnTo>
                    <a:pt x="298758" y="447385"/>
                  </a:lnTo>
                  <a:lnTo>
                    <a:pt x="293180" y="447166"/>
                  </a:lnTo>
                  <a:lnTo>
                    <a:pt x="283551" y="446781"/>
                  </a:lnTo>
                  <a:lnTo>
                    <a:pt x="270335" y="446239"/>
                  </a:lnTo>
                  <a:lnTo>
                    <a:pt x="232067" y="444490"/>
                  </a:lnTo>
                  <a:lnTo>
                    <a:pt x="231231" y="444456"/>
                  </a:lnTo>
                  <a:lnTo>
                    <a:pt x="221375" y="444057"/>
                  </a:lnTo>
                  <a:lnTo>
                    <a:pt x="168856" y="441775"/>
                  </a:lnTo>
                  <a:lnTo>
                    <a:pt x="159711" y="441413"/>
                  </a:lnTo>
                  <a:lnTo>
                    <a:pt x="134501" y="440377"/>
                  </a:lnTo>
                  <a:lnTo>
                    <a:pt x="124316" y="439906"/>
                  </a:lnTo>
                  <a:lnTo>
                    <a:pt x="110600" y="439257"/>
                  </a:lnTo>
                  <a:lnTo>
                    <a:pt x="94158" y="438455"/>
                  </a:lnTo>
                  <a:lnTo>
                    <a:pt x="63115" y="436925"/>
                  </a:lnTo>
                  <a:lnTo>
                    <a:pt x="55189" y="436510"/>
                  </a:lnTo>
                  <a:lnTo>
                    <a:pt x="15841" y="434365"/>
                  </a:lnTo>
                  <a:lnTo>
                    <a:pt x="1590" y="433550"/>
                  </a:lnTo>
                  <a:lnTo>
                    <a:pt x="0" y="433458"/>
                  </a:lnTo>
                  <a:lnTo>
                    <a:pt x="421" y="427414"/>
                  </a:lnTo>
                  <a:lnTo>
                    <a:pt x="1069" y="417125"/>
                  </a:lnTo>
                  <a:lnTo>
                    <a:pt x="2460" y="395298"/>
                  </a:lnTo>
                  <a:lnTo>
                    <a:pt x="3664" y="376435"/>
                  </a:lnTo>
                  <a:lnTo>
                    <a:pt x="6008" y="339707"/>
                  </a:lnTo>
                  <a:lnTo>
                    <a:pt x="6739" y="328247"/>
                  </a:lnTo>
                  <a:lnTo>
                    <a:pt x="6863" y="326134"/>
                  </a:lnTo>
                  <a:lnTo>
                    <a:pt x="10041" y="272197"/>
                  </a:lnTo>
                  <a:lnTo>
                    <a:pt x="11369" y="250680"/>
                  </a:lnTo>
                  <a:lnTo>
                    <a:pt x="11425" y="249768"/>
                  </a:lnTo>
                  <a:lnTo>
                    <a:pt x="12453" y="233109"/>
                  </a:lnTo>
                  <a:lnTo>
                    <a:pt x="14507" y="199877"/>
                  </a:lnTo>
                  <a:lnTo>
                    <a:pt x="15240" y="188010"/>
                  </a:lnTo>
                  <a:lnTo>
                    <a:pt x="18351" y="137681"/>
                  </a:lnTo>
                  <a:lnTo>
                    <a:pt x="19072" y="125278"/>
                  </a:lnTo>
                  <a:lnTo>
                    <a:pt x="21086" y="90627"/>
                  </a:lnTo>
                  <a:lnTo>
                    <a:pt x="22761" y="62621"/>
                  </a:lnTo>
                  <a:lnTo>
                    <a:pt x="22812" y="61774"/>
                  </a:lnTo>
                  <a:lnTo>
                    <a:pt x="24922" y="2650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218034" y="2656739"/>
              <a:ext cx="12261" cy="14750"/>
            </a:xfrm>
            <a:custGeom>
              <a:avLst/>
              <a:pathLst>
                <a:path w="12261" h="14750">
                  <a:moveTo>
                    <a:pt x="0" y="12943"/>
                  </a:moveTo>
                  <a:lnTo>
                    <a:pt x="1362" y="2043"/>
                  </a:lnTo>
                  <a:lnTo>
                    <a:pt x="6130" y="0"/>
                  </a:lnTo>
                  <a:lnTo>
                    <a:pt x="9536" y="8174"/>
                  </a:lnTo>
                  <a:lnTo>
                    <a:pt x="12261" y="12261"/>
                  </a:lnTo>
                  <a:lnTo>
                    <a:pt x="4659" y="1475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170102" y="2544185"/>
              <a:ext cx="88519" cy="111791"/>
            </a:xfrm>
            <a:custGeom>
              <a:avLst/>
              <a:pathLst>
                <a:path w="88519" h="111791">
                  <a:moveTo>
                    <a:pt x="18619" y="110271"/>
                  </a:moveTo>
                  <a:lnTo>
                    <a:pt x="19940" y="104913"/>
                  </a:lnTo>
                  <a:lnTo>
                    <a:pt x="17449" y="96897"/>
                  </a:lnTo>
                  <a:lnTo>
                    <a:pt x="21620" y="95129"/>
                  </a:lnTo>
                  <a:lnTo>
                    <a:pt x="18812" y="82602"/>
                  </a:lnTo>
                  <a:lnTo>
                    <a:pt x="15937" y="69780"/>
                  </a:lnTo>
                  <a:lnTo>
                    <a:pt x="11245" y="51904"/>
                  </a:lnTo>
                  <a:lnTo>
                    <a:pt x="7960" y="40584"/>
                  </a:lnTo>
                  <a:lnTo>
                    <a:pt x="0" y="12734"/>
                  </a:lnTo>
                  <a:lnTo>
                    <a:pt x="19542" y="6875"/>
                  </a:lnTo>
                  <a:lnTo>
                    <a:pt x="21124" y="6399"/>
                  </a:lnTo>
                  <a:lnTo>
                    <a:pt x="24336" y="5432"/>
                  </a:lnTo>
                  <a:lnTo>
                    <a:pt x="30547" y="3568"/>
                  </a:lnTo>
                  <a:lnTo>
                    <a:pt x="42398" y="0"/>
                  </a:lnTo>
                  <a:lnTo>
                    <a:pt x="43638" y="4693"/>
                  </a:lnTo>
                  <a:lnTo>
                    <a:pt x="44851" y="9280"/>
                  </a:lnTo>
                  <a:lnTo>
                    <a:pt x="47001" y="17492"/>
                  </a:lnTo>
                  <a:lnTo>
                    <a:pt x="51340" y="16311"/>
                  </a:lnTo>
                  <a:lnTo>
                    <a:pt x="53579" y="24866"/>
                  </a:lnTo>
                  <a:lnTo>
                    <a:pt x="56452" y="31465"/>
                  </a:lnTo>
                  <a:lnTo>
                    <a:pt x="57881" y="31882"/>
                  </a:lnTo>
                  <a:lnTo>
                    <a:pt x="64557" y="33825"/>
                  </a:lnTo>
                  <a:lnTo>
                    <a:pt x="72281" y="41008"/>
                  </a:lnTo>
                  <a:lnTo>
                    <a:pt x="74179" y="42770"/>
                  </a:lnTo>
                  <a:lnTo>
                    <a:pt x="81187" y="43131"/>
                  </a:lnTo>
                  <a:lnTo>
                    <a:pt x="82311" y="48602"/>
                  </a:lnTo>
                  <a:lnTo>
                    <a:pt x="82858" y="51265"/>
                  </a:lnTo>
                  <a:lnTo>
                    <a:pt x="88519" y="65427"/>
                  </a:lnTo>
                  <a:lnTo>
                    <a:pt x="86926" y="67583"/>
                  </a:lnTo>
                  <a:lnTo>
                    <a:pt x="82523" y="72925"/>
                  </a:lnTo>
                  <a:lnTo>
                    <a:pt x="76193" y="71128"/>
                  </a:lnTo>
                  <a:lnTo>
                    <a:pt x="71865" y="71312"/>
                  </a:lnTo>
                  <a:lnTo>
                    <a:pt x="70423" y="77123"/>
                  </a:lnTo>
                  <a:lnTo>
                    <a:pt x="66483" y="78258"/>
                  </a:lnTo>
                  <a:lnTo>
                    <a:pt x="62182" y="77937"/>
                  </a:lnTo>
                  <a:lnTo>
                    <a:pt x="59469" y="79337"/>
                  </a:lnTo>
                  <a:lnTo>
                    <a:pt x="58358" y="79910"/>
                  </a:lnTo>
                  <a:lnTo>
                    <a:pt x="57301" y="87075"/>
                  </a:lnTo>
                  <a:lnTo>
                    <a:pt x="55749" y="92885"/>
                  </a:lnTo>
                  <a:lnTo>
                    <a:pt x="48242" y="94626"/>
                  </a:lnTo>
                  <a:lnTo>
                    <a:pt x="41554" y="98237"/>
                  </a:lnTo>
                  <a:lnTo>
                    <a:pt x="34451" y="103657"/>
                  </a:lnTo>
                  <a:lnTo>
                    <a:pt x="26136" y="107499"/>
                  </a:lnTo>
                  <a:lnTo>
                    <a:pt x="18764" y="1117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68124" y="2255503"/>
              <a:ext cx="30808" cy="21651"/>
            </a:xfrm>
            <a:custGeom>
              <a:avLst/>
              <a:pathLst>
                <a:path w="30808" h="21651">
                  <a:moveTo>
                    <a:pt x="2831" y="0"/>
                  </a:moveTo>
                  <a:lnTo>
                    <a:pt x="13731" y="8174"/>
                  </a:lnTo>
                  <a:lnTo>
                    <a:pt x="23989" y="11059"/>
                  </a:lnTo>
                  <a:lnTo>
                    <a:pt x="30808" y="14245"/>
                  </a:lnTo>
                  <a:lnTo>
                    <a:pt x="27798" y="20993"/>
                  </a:lnTo>
                  <a:lnTo>
                    <a:pt x="18778" y="21651"/>
                  </a:lnTo>
                  <a:lnTo>
                    <a:pt x="7179" y="12112"/>
                  </a:lnTo>
                  <a:lnTo>
                    <a:pt x="0" y="541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665528" y="2275040"/>
              <a:ext cx="32666" cy="37097"/>
            </a:xfrm>
            <a:custGeom>
              <a:avLst/>
              <a:pathLst>
                <a:path w="32666" h="37097">
                  <a:moveTo>
                    <a:pt x="0" y="15325"/>
                  </a:moveTo>
                  <a:lnTo>
                    <a:pt x="4868" y="13786"/>
                  </a:lnTo>
                  <a:lnTo>
                    <a:pt x="16202" y="75"/>
                  </a:lnTo>
                  <a:lnTo>
                    <a:pt x="32666" y="0"/>
                  </a:lnTo>
                  <a:lnTo>
                    <a:pt x="31830" y="7077"/>
                  </a:lnTo>
                  <a:lnTo>
                    <a:pt x="21388" y="33069"/>
                  </a:lnTo>
                  <a:lnTo>
                    <a:pt x="16540" y="37097"/>
                  </a:lnTo>
                  <a:lnTo>
                    <a:pt x="10219" y="35803"/>
                  </a:lnTo>
                  <a:lnTo>
                    <a:pt x="1093" y="2079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631224" y="2376067"/>
              <a:ext cx="18476" cy="24533"/>
            </a:xfrm>
            <a:custGeom>
              <a:avLst/>
              <a:pathLst>
                <a:path w="18476" h="24533">
                  <a:moveTo>
                    <a:pt x="1083" y="17587"/>
                  </a:moveTo>
                  <a:lnTo>
                    <a:pt x="8775" y="0"/>
                  </a:lnTo>
                  <a:lnTo>
                    <a:pt x="14436" y="628"/>
                  </a:lnTo>
                  <a:lnTo>
                    <a:pt x="18476" y="4778"/>
                  </a:lnTo>
                  <a:lnTo>
                    <a:pt x="17029" y="13086"/>
                  </a:lnTo>
                  <a:lnTo>
                    <a:pt x="7577" y="24533"/>
                  </a:lnTo>
                  <a:lnTo>
                    <a:pt x="0" y="235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08426" y="2272290"/>
              <a:ext cx="439722" cy="597829"/>
            </a:xfrm>
            <a:custGeom>
              <a:avLst/>
              <a:pathLst>
                <a:path w="439722" h="597829">
                  <a:moveTo>
                    <a:pt x="132" y="597829"/>
                  </a:moveTo>
                  <a:lnTo>
                    <a:pt x="12988" y="585697"/>
                  </a:lnTo>
                  <a:lnTo>
                    <a:pt x="21883" y="572823"/>
                  </a:lnTo>
                  <a:lnTo>
                    <a:pt x="27525" y="554876"/>
                  </a:lnTo>
                  <a:lnTo>
                    <a:pt x="29684" y="547985"/>
                  </a:lnTo>
                  <a:lnTo>
                    <a:pt x="32655" y="540471"/>
                  </a:lnTo>
                  <a:lnTo>
                    <a:pt x="41575" y="523838"/>
                  </a:lnTo>
                  <a:lnTo>
                    <a:pt x="42480" y="522146"/>
                  </a:lnTo>
                  <a:lnTo>
                    <a:pt x="47952" y="501272"/>
                  </a:lnTo>
                  <a:lnTo>
                    <a:pt x="48369" y="497648"/>
                  </a:lnTo>
                  <a:lnTo>
                    <a:pt x="50395" y="479979"/>
                  </a:lnTo>
                  <a:lnTo>
                    <a:pt x="50309" y="464810"/>
                  </a:lnTo>
                  <a:lnTo>
                    <a:pt x="50478" y="447745"/>
                  </a:lnTo>
                  <a:lnTo>
                    <a:pt x="50383" y="447067"/>
                  </a:lnTo>
                  <a:lnTo>
                    <a:pt x="48085" y="430527"/>
                  </a:lnTo>
                  <a:lnTo>
                    <a:pt x="48049" y="430339"/>
                  </a:lnTo>
                  <a:lnTo>
                    <a:pt x="45273" y="415675"/>
                  </a:lnTo>
                  <a:lnTo>
                    <a:pt x="40929" y="402372"/>
                  </a:lnTo>
                  <a:lnTo>
                    <a:pt x="38416" y="397577"/>
                  </a:lnTo>
                  <a:lnTo>
                    <a:pt x="32905" y="387050"/>
                  </a:lnTo>
                  <a:lnTo>
                    <a:pt x="28887" y="380268"/>
                  </a:lnTo>
                  <a:lnTo>
                    <a:pt x="21346" y="367518"/>
                  </a:lnTo>
                  <a:lnTo>
                    <a:pt x="15768" y="354564"/>
                  </a:lnTo>
                  <a:lnTo>
                    <a:pt x="13663" y="348953"/>
                  </a:lnTo>
                  <a:lnTo>
                    <a:pt x="11419" y="342968"/>
                  </a:lnTo>
                  <a:lnTo>
                    <a:pt x="5124" y="332318"/>
                  </a:lnTo>
                  <a:lnTo>
                    <a:pt x="3232" y="325125"/>
                  </a:lnTo>
                  <a:lnTo>
                    <a:pt x="5594" y="317088"/>
                  </a:lnTo>
                  <a:lnTo>
                    <a:pt x="11245" y="305991"/>
                  </a:lnTo>
                  <a:lnTo>
                    <a:pt x="11545" y="299052"/>
                  </a:lnTo>
                  <a:lnTo>
                    <a:pt x="11677" y="295965"/>
                  </a:lnTo>
                  <a:lnTo>
                    <a:pt x="8847" y="285085"/>
                  </a:lnTo>
                  <a:lnTo>
                    <a:pt x="6527" y="277687"/>
                  </a:lnTo>
                  <a:lnTo>
                    <a:pt x="1844" y="270809"/>
                  </a:lnTo>
                  <a:lnTo>
                    <a:pt x="0" y="265770"/>
                  </a:lnTo>
                  <a:lnTo>
                    <a:pt x="7786" y="256091"/>
                  </a:lnTo>
                  <a:lnTo>
                    <a:pt x="11227" y="247245"/>
                  </a:lnTo>
                  <a:lnTo>
                    <a:pt x="14184" y="239626"/>
                  </a:lnTo>
                  <a:lnTo>
                    <a:pt x="20943" y="222220"/>
                  </a:lnTo>
                  <a:lnTo>
                    <a:pt x="21834" y="214101"/>
                  </a:lnTo>
                  <a:lnTo>
                    <a:pt x="20936" y="202368"/>
                  </a:lnTo>
                  <a:lnTo>
                    <a:pt x="21625" y="197208"/>
                  </a:lnTo>
                  <a:lnTo>
                    <a:pt x="22569" y="190127"/>
                  </a:lnTo>
                  <a:lnTo>
                    <a:pt x="18001" y="178874"/>
                  </a:lnTo>
                  <a:lnTo>
                    <a:pt x="17807" y="171549"/>
                  </a:lnTo>
                  <a:lnTo>
                    <a:pt x="26309" y="166470"/>
                  </a:lnTo>
                  <a:lnTo>
                    <a:pt x="33306" y="163822"/>
                  </a:lnTo>
                  <a:lnTo>
                    <a:pt x="33838" y="158458"/>
                  </a:lnTo>
                  <a:lnTo>
                    <a:pt x="34460" y="152169"/>
                  </a:lnTo>
                  <a:lnTo>
                    <a:pt x="33839" y="139340"/>
                  </a:lnTo>
                  <a:lnTo>
                    <a:pt x="41851" y="139198"/>
                  </a:lnTo>
                  <a:lnTo>
                    <a:pt x="45809" y="129751"/>
                  </a:lnTo>
                  <a:lnTo>
                    <a:pt x="54072" y="133284"/>
                  </a:lnTo>
                  <a:lnTo>
                    <a:pt x="60911" y="126816"/>
                  </a:lnTo>
                  <a:lnTo>
                    <a:pt x="63208" y="116007"/>
                  </a:lnTo>
                  <a:lnTo>
                    <a:pt x="69145" y="109388"/>
                  </a:lnTo>
                  <a:lnTo>
                    <a:pt x="72753" y="97727"/>
                  </a:lnTo>
                  <a:lnTo>
                    <a:pt x="80374" y="91150"/>
                  </a:lnTo>
                  <a:lnTo>
                    <a:pt x="82871" y="95699"/>
                  </a:lnTo>
                  <a:lnTo>
                    <a:pt x="81483" y="115104"/>
                  </a:lnTo>
                  <a:lnTo>
                    <a:pt x="82850" y="117345"/>
                  </a:lnTo>
                  <a:lnTo>
                    <a:pt x="87223" y="124506"/>
                  </a:lnTo>
                  <a:lnTo>
                    <a:pt x="91471" y="121576"/>
                  </a:lnTo>
                  <a:lnTo>
                    <a:pt x="95476" y="117440"/>
                  </a:lnTo>
                  <a:lnTo>
                    <a:pt x="100114" y="112645"/>
                  </a:lnTo>
                  <a:lnTo>
                    <a:pt x="100630" y="104621"/>
                  </a:lnTo>
                  <a:lnTo>
                    <a:pt x="97985" y="93492"/>
                  </a:lnTo>
                  <a:lnTo>
                    <a:pt x="97822" y="89654"/>
                  </a:lnTo>
                  <a:lnTo>
                    <a:pt x="97438" y="80593"/>
                  </a:lnTo>
                  <a:lnTo>
                    <a:pt x="104405" y="73243"/>
                  </a:lnTo>
                  <a:lnTo>
                    <a:pt x="113525" y="65834"/>
                  </a:lnTo>
                  <a:lnTo>
                    <a:pt x="123567" y="64330"/>
                  </a:lnTo>
                  <a:lnTo>
                    <a:pt x="127682" y="63710"/>
                  </a:lnTo>
                  <a:lnTo>
                    <a:pt x="137067" y="60908"/>
                  </a:lnTo>
                  <a:lnTo>
                    <a:pt x="141126" y="55562"/>
                  </a:lnTo>
                  <a:lnTo>
                    <a:pt x="133997" y="53570"/>
                  </a:lnTo>
                  <a:lnTo>
                    <a:pt x="127875" y="53227"/>
                  </a:lnTo>
                  <a:lnTo>
                    <a:pt x="119651" y="41945"/>
                  </a:lnTo>
                  <a:lnTo>
                    <a:pt x="117828" y="35329"/>
                  </a:lnTo>
                  <a:lnTo>
                    <a:pt x="122487" y="24643"/>
                  </a:lnTo>
                  <a:lnTo>
                    <a:pt x="130741" y="16943"/>
                  </a:lnTo>
                  <a:lnTo>
                    <a:pt x="125180" y="6938"/>
                  </a:lnTo>
                  <a:lnTo>
                    <a:pt x="140004" y="6394"/>
                  </a:lnTo>
                  <a:lnTo>
                    <a:pt x="148754" y="0"/>
                  </a:lnTo>
                  <a:lnTo>
                    <a:pt x="152935" y="770"/>
                  </a:lnTo>
                  <a:lnTo>
                    <a:pt x="154311" y="1023"/>
                  </a:lnTo>
                  <a:lnTo>
                    <a:pt x="172142" y="10263"/>
                  </a:lnTo>
                  <a:lnTo>
                    <a:pt x="182066" y="15707"/>
                  </a:lnTo>
                  <a:lnTo>
                    <a:pt x="186557" y="12705"/>
                  </a:lnTo>
                  <a:lnTo>
                    <a:pt x="195023" y="12391"/>
                  </a:lnTo>
                  <a:lnTo>
                    <a:pt x="207516" y="16339"/>
                  </a:lnTo>
                  <a:lnTo>
                    <a:pt x="209080" y="16832"/>
                  </a:lnTo>
                  <a:lnTo>
                    <a:pt x="217163" y="25168"/>
                  </a:lnTo>
                  <a:lnTo>
                    <a:pt x="221278" y="33203"/>
                  </a:lnTo>
                  <a:lnTo>
                    <a:pt x="231127" y="32844"/>
                  </a:lnTo>
                  <a:lnTo>
                    <a:pt x="240097" y="32476"/>
                  </a:lnTo>
                  <a:lnTo>
                    <a:pt x="247799" y="38772"/>
                  </a:lnTo>
                  <a:lnTo>
                    <a:pt x="262926" y="42449"/>
                  </a:lnTo>
                  <a:lnTo>
                    <a:pt x="273536" y="47367"/>
                  </a:lnTo>
                  <a:lnTo>
                    <a:pt x="284515" y="45442"/>
                  </a:lnTo>
                  <a:lnTo>
                    <a:pt x="296430" y="55652"/>
                  </a:lnTo>
                  <a:lnTo>
                    <a:pt x="295237" y="62605"/>
                  </a:lnTo>
                  <a:lnTo>
                    <a:pt x="297691" y="65174"/>
                  </a:lnTo>
                  <a:lnTo>
                    <a:pt x="305909" y="73769"/>
                  </a:lnTo>
                  <a:lnTo>
                    <a:pt x="313090" y="89155"/>
                  </a:lnTo>
                  <a:lnTo>
                    <a:pt x="305343" y="88071"/>
                  </a:lnTo>
                  <a:lnTo>
                    <a:pt x="298873" y="84772"/>
                  </a:lnTo>
                  <a:lnTo>
                    <a:pt x="294941" y="88085"/>
                  </a:lnTo>
                  <a:lnTo>
                    <a:pt x="296531" y="95250"/>
                  </a:lnTo>
                  <a:lnTo>
                    <a:pt x="297343" y="103693"/>
                  </a:lnTo>
                  <a:lnTo>
                    <a:pt x="307035" y="110304"/>
                  </a:lnTo>
                  <a:lnTo>
                    <a:pt x="310394" y="110662"/>
                  </a:lnTo>
                  <a:lnTo>
                    <a:pt x="311239" y="113726"/>
                  </a:lnTo>
                  <a:lnTo>
                    <a:pt x="315094" y="127683"/>
                  </a:lnTo>
                  <a:lnTo>
                    <a:pt x="318447" y="137232"/>
                  </a:lnTo>
                  <a:lnTo>
                    <a:pt x="316182" y="149200"/>
                  </a:lnTo>
                  <a:lnTo>
                    <a:pt x="317786" y="163024"/>
                  </a:lnTo>
                  <a:lnTo>
                    <a:pt x="318210" y="166675"/>
                  </a:lnTo>
                  <a:lnTo>
                    <a:pt x="319167" y="188710"/>
                  </a:lnTo>
                  <a:lnTo>
                    <a:pt x="313177" y="194011"/>
                  </a:lnTo>
                  <a:lnTo>
                    <a:pt x="309713" y="199751"/>
                  </a:lnTo>
                  <a:lnTo>
                    <a:pt x="301446" y="201396"/>
                  </a:lnTo>
                  <a:lnTo>
                    <a:pt x="299235" y="215877"/>
                  </a:lnTo>
                  <a:lnTo>
                    <a:pt x="299062" y="217004"/>
                  </a:lnTo>
                  <a:lnTo>
                    <a:pt x="299253" y="231332"/>
                  </a:lnTo>
                  <a:lnTo>
                    <a:pt x="289891" y="235508"/>
                  </a:lnTo>
                  <a:lnTo>
                    <a:pt x="289390" y="242464"/>
                  </a:lnTo>
                  <a:lnTo>
                    <a:pt x="279797" y="244214"/>
                  </a:lnTo>
                  <a:lnTo>
                    <a:pt x="271924" y="248783"/>
                  </a:lnTo>
                  <a:lnTo>
                    <a:pt x="269617" y="256647"/>
                  </a:lnTo>
                  <a:lnTo>
                    <a:pt x="268946" y="258935"/>
                  </a:lnTo>
                  <a:lnTo>
                    <a:pt x="269141" y="275722"/>
                  </a:lnTo>
                  <a:lnTo>
                    <a:pt x="268022" y="281935"/>
                  </a:lnTo>
                  <a:lnTo>
                    <a:pt x="273081" y="290346"/>
                  </a:lnTo>
                  <a:lnTo>
                    <a:pt x="282450" y="288974"/>
                  </a:lnTo>
                  <a:lnTo>
                    <a:pt x="292290" y="295004"/>
                  </a:lnTo>
                  <a:lnTo>
                    <a:pt x="295934" y="297679"/>
                  </a:lnTo>
                  <a:lnTo>
                    <a:pt x="297787" y="299039"/>
                  </a:lnTo>
                  <a:lnTo>
                    <a:pt x="312642" y="276350"/>
                  </a:lnTo>
                  <a:lnTo>
                    <a:pt x="313067" y="274638"/>
                  </a:lnTo>
                  <a:lnTo>
                    <a:pt x="314867" y="267378"/>
                  </a:lnTo>
                  <a:lnTo>
                    <a:pt x="317935" y="253694"/>
                  </a:lnTo>
                  <a:lnTo>
                    <a:pt x="319881" y="248433"/>
                  </a:lnTo>
                  <a:lnTo>
                    <a:pt x="332276" y="244133"/>
                  </a:lnTo>
                  <a:lnTo>
                    <a:pt x="333716" y="238797"/>
                  </a:lnTo>
                  <a:lnTo>
                    <a:pt x="346252" y="234255"/>
                  </a:lnTo>
                  <a:lnTo>
                    <a:pt x="354813" y="229815"/>
                  </a:lnTo>
                  <a:lnTo>
                    <a:pt x="356477" y="225318"/>
                  </a:lnTo>
                  <a:lnTo>
                    <a:pt x="365749" y="220530"/>
                  </a:lnTo>
                  <a:lnTo>
                    <a:pt x="380477" y="225168"/>
                  </a:lnTo>
                  <a:lnTo>
                    <a:pt x="390469" y="234642"/>
                  </a:lnTo>
                  <a:lnTo>
                    <a:pt x="400592" y="250180"/>
                  </a:lnTo>
                  <a:lnTo>
                    <a:pt x="404623" y="262874"/>
                  </a:lnTo>
                  <a:lnTo>
                    <a:pt x="406206" y="269805"/>
                  </a:lnTo>
                  <a:lnTo>
                    <a:pt x="409706" y="285121"/>
                  </a:lnTo>
                  <a:lnTo>
                    <a:pt x="418452" y="306966"/>
                  </a:lnTo>
                  <a:lnTo>
                    <a:pt x="424184" y="334753"/>
                  </a:lnTo>
                  <a:lnTo>
                    <a:pt x="427090" y="342548"/>
                  </a:lnTo>
                  <a:lnTo>
                    <a:pt x="430503" y="351695"/>
                  </a:lnTo>
                  <a:lnTo>
                    <a:pt x="439722" y="364453"/>
                  </a:lnTo>
                  <a:lnTo>
                    <a:pt x="439510" y="372264"/>
                  </a:lnTo>
                  <a:lnTo>
                    <a:pt x="436555" y="382067"/>
                  </a:lnTo>
                  <a:lnTo>
                    <a:pt x="439370" y="399908"/>
                  </a:lnTo>
                  <a:lnTo>
                    <a:pt x="437504" y="418286"/>
                  </a:lnTo>
                  <a:lnTo>
                    <a:pt x="431496" y="431243"/>
                  </a:lnTo>
                  <a:lnTo>
                    <a:pt x="422247" y="437179"/>
                  </a:lnTo>
                  <a:lnTo>
                    <a:pt x="417420" y="423488"/>
                  </a:lnTo>
                  <a:lnTo>
                    <a:pt x="423540" y="416793"/>
                  </a:lnTo>
                  <a:lnTo>
                    <a:pt x="416171" y="415761"/>
                  </a:lnTo>
                  <a:lnTo>
                    <a:pt x="407413" y="423666"/>
                  </a:lnTo>
                  <a:lnTo>
                    <a:pt x="411642" y="427359"/>
                  </a:lnTo>
                  <a:lnTo>
                    <a:pt x="413402" y="432290"/>
                  </a:lnTo>
                  <a:lnTo>
                    <a:pt x="403091" y="436997"/>
                  </a:lnTo>
                  <a:lnTo>
                    <a:pt x="403748" y="450135"/>
                  </a:lnTo>
                  <a:lnTo>
                    <a:pt x="400110" y="464999"/>
                  </a:lnTo>
                  <a:lnTo>
                    <a:pt x="393748" y="468730"/>
                  </a:lnTo>
                  <a:lnTo>
                    <a:pt x="383305" y="476309"/>
                  </a:lnTo>
                  <a:lnTo>
                    <a:pt x="382016" y="489462"/>
                  </a:lnTo>
                  <a:lnTo>
                    <a:pt x="381638" y="493304"/>
                  </a:lnTo>
                  <a:lnTo>
                    <a:pt x="383365" y="505652"/>
                  </a:lnTo>
                  <a:lnTo>
                    <a:pt x="378608" y="511515"/>
                  </a:lnTo>
                  <a:lnTo>
                    <a:pt x="377990" y="514380"/>
                  </a:lnTo>
                  <a:lnTo>
                    <a:pt x="376548" y="521049"/>
                  </a:lnTo>
                  <a:lnTo>
                    <a:pt x="371977" y="528862"/>
                  </a:lnTo>
                  <a:lnTo>
                    <a:pt x="366311" y="531670"/>
                  </a:lnTo>
                  <a:lnTo>
                    <a:pt x="365539" y="538313"/>
                  </a:lnTo>
                  <a:lnTo>
                    <a:pt x="360305" y="542935"/>
                  </a:lnTo>
                  <a:lnTo>
                    <a:pt x="356365" y="549899"/>
                  </a:lnTo>
                  <a:lnTo>
                    <a:pt x="359508" y="559349"/>
                  </a:lnTo>
                  <a:lnTo>
                    <a:pt x="356526" y="560921"/>
                  </a:lnTo>
                  <a:lnTo>
                    <a:pt x="324090" y="566497"/>
                  </a:lnTo>
                  <a:lnTo>
                    <a:pt x="311788" y="568569"/>
                  </a:lnTo>
                  <a:lnTo>
                    <a:pt x="285123" y="573006"/>
                  </a:lnTo>
                  <a:lnTo>
                    <a:pt x="261379" y="576825"/>
                  </a:lnTo>
                  <a:lnTo>
                    <a:pt x="257267" y="577480"/>
                  </a:lnTo>
                  <a:lnTo>
                    <a:pt x="253219" y="578124"/>
                  </a:lnTo>
                  <a:lnTo>
                    <a:pt x="214510" y="584060"/>
                  </a:lnTo>
                  <a:lnTo>
                    <a:pt x="213445" y="574884"/>
                  </a:lnTo>
                  <a:lnTo>
                    <a:pt x="211414" y="575126"/>
                  </a:lnTo>
                  <a:lnTo>
                    <a:pt x="172190" y="579730"/>
                  </a:lnTo>
                  <a:lnTo>
                    <a:pt x="168383" y="580168"/>
                  </a:lnTo>
                  <a:lnTo>
                    <a:pt x="162118" y="580891"/>
                  </a:lnTo>
                  <a:lnTo>
                    <a:pt x="123304" y="585283"/>
                  </a:lnTo>
                  <a:lnTo>
                    <a:pt x="109403" y="586818"/>
                  </a:lnTo>
                  <a:lnTo>
                    <a:pt x="80735" y="589781"/>
                  </a:lnTo>
                  <a:lnTo>
                    <a:pt x="63445" y="591528"/>
                  </a:lnTo>
                  <a:lnTo>
                    <a:pt x="34306" y="594560"/>
                  </a:lnTo>
                  <a:lnTo>
                    <a:pt x="31933" y="594795"/>
                  </a:lnTo>
                  <a:lnTo>
                    <a:pt x="19683" y="595999"/>
                  </a:lnTo>
                  <a:lnTo>
                    <a:pt x="13374" y="59659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89088" y="1964624"/>
              <a:ext cx="76828" cy="60100"/>
            </a:xfrm>
            <a:custGeom>
              <a:avLst/>
              <a:pathLst>
                <a:path w="76828" h="60100">
                  <a:moveTo>
                    <a:pt x="2955" y="48635"/>
                  </a:moveTo>
                  <a:lnTo>
                    <a:pt x="6761" y="44524"/>
                  </a:lnTo>
                  <a:lnTo>
                    <a:pt x="21717" y="35251"/>
                  </a:lnTo>
                  <a:lnTo>
                    <a:pt x="28912" y="30866"/>
                  </a:lnTo>
                  <a:lnTo>
                    <a:pt x="33307" y="28377"/>
                  </a:lnTo>
                  <a:lnTo>
                    <a:pt x="40562" y="24665"/>
                  </a:lnTo>
                  <a:lnTo>
                    <a:pt x="48556" y="17665"/>
                  </a:lnTo>
                  <a:lnTo>
                    <a:pt x="57331" y="10385"/>
                  </a:lnTo>
                  <a:lnTo>
                    <a:pt x="65213" y="5986"/>
                  </a:lnTo>
                  <a:lnTo>
                    <a:pt x="76546" y="0"/>
                  </a:lnTo>
                  <a:lnTo>
                    <a:pt x="76828" y="6222"/>
                  </a:lnTo>
                  <a:lnTo>
                    <a:pt x="65694" y="16306"/>
                  </a:lnTo>
                  <a:lnTo>
                    <a:pt x="63602" y="25204"/>
                  </a:lnTo>
                  <a:lnTo>
                    <a:pt x="50646" y="32704"/>
                  </a:lnTo>
                  <a:lnTo>
                    <a:pt x="37985" y="37912"/>
                  </a:lnTo>
                  <a:lnTo>
                    <a:pt x="34218" y="47399"/>
                  </a:lnTo>
                  <a:lnTo>
                    <a:pt x="20610" y="54807"/>
                  </a:lnTo>
                  <a:lnTo>
                    <a:pt x="9966" y="60100"/>
                  </a:lnTo>
                  <a:lnTo>
                    <a:pt x="5430" y="56691"/>
                  </a:lnTo>
                  <a:lnTo>
                    <a:pt x="0" y="5339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187409" y="2063975"/>
              <a:ext cx="694322" cy="336348"/>
            </a:xfrm>
            <a:custGeom>
              <a:avLst/>
              <a:pathLst>
                <a:path w="694322" h="336348">
                  <a:moveTo>
                    <a:pt x="0" y="147515"/>
                  </a:moveTo>
                  <a:lnTo>
                    <a:pt x="8591" y="141054"/>
                  </a:lnTo>
                  <a:lnTo>
                    <a:pt x="17337" y="138135"/>
                  </a:lnTo>
                  <a:lnTo>
                    <a:pt x="35923" y="130731"/>
                  </a:lnTo>
                  <a:lnTo>
                    <a:pt x="47791" y="119684"/>
                  </a:lnTo>
                  <a:lnTo>
                    <a:pt x="50924" y="115890"/>
                  </a:lnTo>
                  <a:lnTo>
                    <a:pt x="55727" y="110068"/>
                  </a:lnTo>
                  <a:lnTo>
                    <a:pt x="66473" y="105598"/>
                  </a:lnTo>
                  <a:lnTo>
                    <a:pt x="74198" y="105808"/>
                  </a:lnTo>
                  <a:lnTo>
                    <a:pt x="81264" y="104401"/>
                  </a:lnTo>
                  <a:lnTo>
                    <a:pt x="88128" y="102538"/>
                  </a:lnTo>
                  <a:lnTo>
                    <a:pt x="96360" y="101633"/>
                  </a:lnTo>
                  <a:lnTo>
                    <a:pt x="114076" y="90533"/>
                  </a:lnTo>
                  <a:lnTo>
                    <a:pt x="121719" y="79713"/>
                  </a:lnTo>
                  <a:lnTo>
                    <a:pt x="132702" y="76587"/>
                  </a:lnTo>
                  <a:lnTo>
                    <a:pt x="139444" y="75038"/>
                  </a:lnTo>
                  <a:lnTo>
                    <a:pt x="141732" y="71282"/>
                  </a:lnTo>
                  <a:lnTo>
                    <a:pt x="142512" y="70002"/>
                  </a:lnTo>
                  <a:lnTo>
                    <a:pt x="145355" y="61446"/>
                  </a:lnTo>
                  <a:lnTo>
                    <a:pt x="152193" y="55101"/>
                  </a:lnTo>
                  <a:lnTo>
                    <a:pt x="162772" y="45235"/>
                  </a:lnTo>
                  <a:lnTo>
                    <a:pt x="173573" y="39039"/>
                  </a:lnTo>
                  <a:lnTo>
                    <a:pt x="180114" y="32280"/>
                  </a:lnTo>
                  <a:lnTo>
                    <a:pt x="181219" y="31136"/>
                  </a:lnTo>
                  <a:lnTo>
                    <a:pt x="188353" y="19480"/>
                  </a:lnTo>
                  <a:lnTo>
                    <a:pt x="200775" y="11170"/>
                  </a:lnTo>
                  <a:lnTo>
                    <a:pt x="207030" y="6898"/>
                  </a:lnTo>
                  <a:lnTo>
                    <a:pt x="219698" y="2964"/>
                  </a:lnTo>
                  <a:lnTo>
                    <a:pt x="234759" y="298"/>
                  </a:lnTo>
                  <a:lnTo>
                    <a:pt x="247287" y="0"/>
                  </a:lnTo>
                  <a:lnTo>
                    <a:pt x="259289" y="1469"/>
                  </a:lnTo>
                  <a:lnTo>
                    <a:pt x="268303" y="5182"/>
                  </a:lnTo>
                  <a:lnTo>
                    <a:pt x="267463" y="10325"/>
                  </a:lnTo>
                  <a:lnTo>
                    <a:pt x="248368" y="11493"/>
                  </a:lnTo>
                  <a:lnTo>
                    <a:pt x="234626" y="12968"/>
                  </a:lnTo>
                  <a:lnTo>
                    <a:pt x="235109" y="20662"/>
                  </a:lnTo>
                  <a:lnTo>
                    <a:pt x="228333" y="25466"/>
                  </a:lnTo>
                  <a:lnTo>
                    <a:pt x="221023" y="32495"/>
                  </a:lnTo>
                  <a:lnTo>
                    <a:pt x="212125" y="40675"/>
                  </a:lnTo>
                  <a:lnTo>
                    <a:pt x="211627" y="42076"/>
                  </a:lnTo>
                  <a:lnTo>
                    <a:pt x="208472" y="50947"/>
                  </a:lnTo>
                  <a:lnTo>
                    <a:pt x="199349" y="60110"/>
                  </a:lnTo>
                  <a:lnTo>
                    <a:pt x="195754" y="71255"/>
                  </a:lnTo>
                  <a:lnTo>
                    <a:pt x="191192" y="80559"/>
                  </a:lnTo>
                  <a:lnTo>
                    <a:pt x="189829" y="83335"/>
                  </a:lnTo>
                  <a:lnTo>
                    <a:pt x="188437" y="93847"/>
                  </a:lnTo>
                  <a:lnTo>
                    <a:pt x="198532" y="89936"/>
                  </a:lnTo>
                  <a:lnTo>
                    <a:pt x="210464" y="80771"/>
                  </a:lnTo>
                  <a:lnTo>
                    <a:pt x="219915" y="74695"/>
                  </a:lnTo>
                  <a:lnTo>
                    <a:pt x="228185" y="80884"/>
                  </a:lnTo>
                  <a:lnTo>
                    <a:pt x="230227" y="80872"/>
                  </a:lnTo>
                  <a:lnTo>
                    <a:pt x="244470" y="80776"/>
                  </a:lnTo>
                  <a:lnTo>
                    <a:pt x="256987" y="84413"/>
                  </a:lnTo>
                  <a:lnTo>
                    <a:pt x="266235" y="88611"/>
                  </a:lnTo>
                  <a:lnTo>
                    <a:pt x="275997" y="96163"/>
                  </a:lnTo>
                  <a:lnTo>
                    <a:pt x="278959" y="104843"/>
                  </a:lnTo>
                  <a:lnTo>
                    <a:pt x="286793" y="114591"/>
                  </a:lnTo>
                  <a:lnTo>
                    <a:pt x="299618" y="123091"/>
                  </a:lnTo>
                  <a:lnTo>
                    <a:pt x="302027" y="133294"/>
                  </a:lnTo>
                  <a:lnTo>
                    <a:pt x="321073" y="132937"/>
                  </a:lnTo>
                  <a:lnTo>
                    <a:pt x="326752" y="131173"/>
                  </a:lnTo>
                  <a:lnTo>
                    <a:pt x="340230" y="126972"/>
                  </a:lnTo>
                  <a:lnTo>
                    <a:pt x="348275" y="134866"/>
                  </a:lnTo>
                  <a:lnTo>
                    <a:pt x="357659" y="136322"/>
                  </a:lnTo>
                  <a:lnTo>
                    <a:pt x="363254" y="131556"/>
                  </a:lnTo>
                  <a:lnTo>
                    <a:pt x="367574" y="120250"/>
                  </a:lnTo>
                  <a:lnTo>
                    <a:pt x="374601" y="122613"/>
                  </a:lnTo>
                  <a:lnTo>
                    <a:pt x="382121" y="128501"/>
                  </a:lnTo>
                  <a:lnTo>
                    <a:pt x="390846" y="118379"/>
                  </a:lnTo>
                  <a:lnTo>
                    <a:pt x="416134" y="101160"/>
                  </a:lnTo>
                  <a:lnTo>
                    <a:pt x="420745" y="97967"/>
                  </a:lnTo>
                  <a:lnTo>
                    <a:pt x="434817" y="96385"/>
                  </a:lnTo>
                  <a:lnTo>
                    <a:pt x="447443" y="93193"/>
                  </a:lnTo>
                  <a:lnTo>
                    <a:pt x="449722" y="92615"/>
                  </a:lnTo>
                  <a:lnTo>
                    <a:pt x="485121" y="89963"/>
                  </a:lnTo>
                  <a:lnTo>
                    <a:pt x="506071" y="77143"/>
                  </a:lnTo>
                  <a:lnTo>
                    <a:pt x="507896" y="76602"/>
                  </a:lnTo>
                  <a:lnTo>
                    <a:pt x="514127" y="74753"/>
                  </a:lnTo>
                  <a:lnTo>
                    <a:pt x="534411" y="71088"/>
                  </a:lnTo>
                  <a:lnTo>
                    <a:pt x="529776" y="85654"/>
                  </a:lnTo>
                  <a:lnTo>
                    <a:pt x="531861" y="102839"/>
                  </a:lnTo>
                  <a:lnTo>
                    <a:pt x="538837" y="113154"/>
                  </a:lnTo>
                  <a:lnTo>
                    <a:pt x="550892" y="114046"/>
                  </a:lnTo>
                  <a:lnTo>
                    <a:pt x="567300" y="108153"/>
                  </a:lnTo>
                  <a:lnTo>
                    <a:pt x="574765" y="111704"/>
                  </a:lnTo>
                  <a:lnTo>
                    <a:pt x="586326" y="112667"/>
                  </a:lnTo>
                  <a:lnTo>
                    <a:pt x="588982" y="108569"/>
                  </a:lnTo>
                  <a:lnTo>
                    <a:pt x="592473" y="103182"/>
                  </a:lnTo>
                  <a:lnTo>
                    <a:pt x="605136" y="102812"/>
                  </a:lnTo>
                  <a:lnTo>
                    <a:pt x="614070" y="94927"/>
                  </a:lnTo>
                  <a:lnTo>
                    <a:pt x="621917" y="97150"/>
                  </a:lnTo>
                  <a:lnTo>
                    <a:pt x="622063" y="103959"/>
                  </a:lnTo>
                  <a:lnTo>
                    <a:pt x="622437" y="117997"/>
                  </a:lnTo>
                  <a:lnTo>
                    <a:pt x="628554" y="133876"/>
                  </a:lnTo>
                  <a:lnTo>
                    <a:pt x="627807" y="136168"/>
                  </a:lnTo>
                  <a:lnTo>
                    <a:pt x="628326" y="145764"/>
                  </a:lnTo>
                  <a:lnTo>
                    <a:pt x="637824" y="150678"/>
                  </a:lnTo>
                  <a:lnTo>
                    <a:pt x="643921" y="157118"/>
                  </a:lnTo>
                  <a:lnTo>
                    <a:pt x="653711" y="161554"/>
                  </a:lnTo>
                  <a:lnTo>
                    <a:pt x="659078" y="151291"/>
                  </a:lnTo>
                  <a:lnTo>
                    <a:pt x="668711" y="151125"/>
                  </a:lnTo>
                  <a:lnTo>
                    <a:pt x="680896" y="151110"/>
                  </a:lnTo>
                  <a:lnTo>
                    <a:pt x="694322" y="162874"/>
                  </a:lnTo>
                  <a:lnTo>
                    <a:pt x="691247" y="174456"/>
                  </a:lnTo>
                  <a:lnTo>
                    <a:pt x="685677" y="175581"/>
                  </a:lnTo>
                  <a:lnTo>
                    <a:pt x="677733" y="172364"/>
                  </a:lnTo>
                  <a:lnTo>
                    <a:pt x="663666" y="175326"/>
                  </a:lnTo>
                  <a:lnTo>
                    <a:pt x="652272" y="172751"/>
                  </a:lnTo>
                  <a:lnTo>
                    <a:pt x="635405" y="174143"/>
                  </a:lnTo>
                  <a:lnTo>
                    <a:pt x="632034" y="174987"/>
                  </a:lnTo>
                  <a:lnTo>
                    <a:pt x="618329" y="178405"/>
                  </a:lnTo>
                  <a:lnTo>
                    <a:pt x="606701" y="183313"/>
                  </a:lnTo>
                  <a:lnTo>
                    <a:pt x="595590" y="178079"/>
                  </a:lnTo>
                  <a:lnTo>
                    <a:pt x="587472" y="183391"/>
                  </a:lnTo>
                  <a:lnTo>
                    <a:pt x="580930" y="183704"/>
                  </a:lnTo>
                  <a:lnTo>
                    <a:pt x="571637" y="191146"/>
                  </a:lnTo>
                  <a:lnTo>
                    <a:pt x="575369" y="199103"/>
                  </a:lnTo>
                  <a:lnTo>
                    <a:pt x="566615" y="198700"/>
                  </a:lnTo>
                  <a:lnTo>
                    <a:pt x="553022" y="189942"/>
                  </a:lnTo>
                  <a:lnTo>
                    <a:pt x="543226" y="180229"/>
                  </a:lnTo>
                  <a:lnTo>
                    <a:pt x="527777" y="175599"/>
                  </a:lnTo>
                  <a:lnTo>
                    <a:pt x="516197" y="174755"/>
                  </a:lnTo>
                  <a:lnTo>
                    <a:pt x="504536" y="173732"/>
                  </a:lnTo>
                  <a:lnTo>
                    <a:pt x="488768" y="175842"/>
                  </a:lnTo>
                  <a:lnTo>
                    <a:pt x="479577" y="190634"/>
                  </a:lnTo>
                  <a:lnTo>
                    <a:pt x="475113" y="194505"/>
                  </a:lnTo>
                  <a:lnTo>
                    <a:pt x="463558" y="192891"/>
                  </a:lnTo>
                  <a:lnTo>
                    <a:pt x="458551" y="198102"/>
                  </a:lnTo>
                  <a:lnTo>
                    <a:pt x="454213" y="202608"/>
                  </a:lnTo>
                  <a:lnTo>
                    <a:pt x="437790" y="197752"/>
                  </a:lnTo>
                  <a:lnTo>
                    <a:pt x="417663" y="203181"/>
                  </a:lnTo>
                  <a:lnTo>
                    <a:pt x="412154" y="219247"/>
                  </a:lnTo>
                  <a:lnTo>
                    <a:pt x="404193" y="230615"/>
                  </a:lnTo>
                  <a:lnTo>
                    <a:pt x="402326" y="232303"/>
                  </a:lnTo>
                  <a:lnTo>
                    <a:pt x="394791" y="239112"/>
                  </a:lnTo>
                  <a:lnTo>
                    <a:pt x="388485" y="252318"/>
                  </a:lnTo>
                  <a:lnTo>
                    <a:pt x="387599" y="263694"/>
                  </a:lnTo>
                  <a:lnTo>
                    <a:pt x="379089" y="254630"/>
                  </a:lnTo>
                  <a:lnTo>
                    <a:pt x="378686" y="243179"/>
                  </a:lnTo>
                  <a:lnTo>
                    <a:pt x="383878" y="236673"/>
                  </a:lnTo>
                  <a:lnTo>
                    <a:pt x="370217" y="226697"/>
                  </a:lnTo>
                  <a:lnTo>
                    <a:pt x="364917" y="240008"/>
                  </a:lnTo>
                  <a:lnTo>
                    <a:pt x="353059" y="248264"/>
                  </a:lnTo>
                  <a:lnTo>
                    <a:pt x="341835" y="242718"/>
                  </a:lnTo>
                  <a:lnTo>
                    <a:pt x="332426" y="251785"/>
                  </a:lnTo>
                  <a:lnTo>
                    <a:pt x="325778" y="268444"/>
                  </a:lnTo>
                  <a:lnTo>
                    <a:pt x="322882" y="275680"/>
                  </a:lnTo>
                  <a:lnTo>
                    <a:pt x="317878" y="289626"/>
                  </a:lnTo>
                  <a:lnTo>
                    <a:pt x="308129" y="309824"/>
                  </a:lnTo>
                  <a:lnTo>
                    <a:pt x="300746" y="322238"/>
                  </a:lnTo>
                  <a:lnTo>
                    <a:pt x="297813" y="336348"/>
                  </a:lnTo>
                  <a:lnTo>
                    <a:pt x="291826" y="335281"/>
                  </a:lnTo>
                  <a:lnTo>
                    <a:pt x="286550" y="329397"/>
                  </a:lnTo>
                  <a:lnTo>
                    <a:pt x="281261" y="323171"/>
                  </a:lnTo>
                  <a:lnTo>
                    <a:pt x="283714" y="316033"/>
                  </a:lnTo>
                  <a:lnTo>
                    <a:pt x="287255" y="305501"/>
                  </a:lnTo>
                  <a:lnTo>
                    <a:pt x="287610" y="297941"/>
                  </a:lnTo>
                  <a:lnTo>
                    <a:pt x="282459" y="296227"/>
                  </a:lnTo>
                  <a:lnTo>
                    <a:pt x="278382" y="300719"/>
                  </a:lnTo>
                  <a:lnTo>
                    <a:pt x="273423" y="301355"/>
                  </a:lnTo>
                  <a:lnTo>
                    <a:pt x="267099" y="301984"/>
                  </a:lnTo>
                  <a:lnTo>
                    <a:pt x="267277" y="296211"/>
                  </a:lnTo>
                  <a:lnTo>
                    <a:pt x="267594" y="288848"/>
                  </a:lnTo>
                  <a:lnTo>
                    <a:pt x="271417" y="284359"/>
                  </a:lnTo>
                  <a:lnTo>
                    <a:pt x="270939" y="276999"/>
                  </a:lnTo>
                  <a:lnTo>
                    <a:pt x="272013" y="269693"/>
                  </a:lnTo>
                  <a:lnTo>
                    <a:pt x="272553" y="264722"/>
                  </a:lnTo>
                  <a:lnTo>
                    <a:pt x="267308" y="258858"/>
                  </a:lnTo>
                  <a:lnTo>
                    <a:pt x="271419" y="255528"/>
                  </a:lnTo>
                  <a:lnTo>
                    <a:pt x="268648" y="251516"/>
                  </a:lnTo>
                  <a:lnTo>
                    <a:pt x="265617" y="249022"/>
                  </a:lnTo>
                  <a:lnTo>
                    <a:pt x="260553" y="244852"/>
                  </a:lnTo>
                  <a:lnTo>
                    <a:pt x="251738" y="244286"/>
                  </a:lnTo>
                  <a:lnTo>
                    <a:pt x="248473" y="240054"/>
                  </a:lnTo>
                  <a:lnTo>
                    <a:pt x="243373" y="242332"/>
                  </a:lnTo>
                  <a:lnTo>
                    <a:pt x="242496" y="242057"/>
                  </a:lnTo>
                  <a:lnTo>
                    <a:pt x="237488" y="240487"/>
                  </a:lnTo>
                  <a:lnTo>
                    <a:pt x="234269" y="237476"/>
                  </a:lnTo>
                  <a:lnTo>
                    <a:pt x="239726" y="229290"/>
                  </a:lnTo>
                  <a:lnTo>
                    <a:pt x="235046" y="222995"/>
                  </a:lnTo>
                  <a:lnTo>
                    <a:pt x="234888" y="222922"/>
                  </a:lnTo>
                  <a:lnTo>
                    <a:pt x="228510" y="219965"/>
                  </a:lnTo>
                  <a:lnTo>
                    <a:pt x="221522" y="218263"/>
                  </a:lnTo>
                  <a:lnTo>
                    <a:pt x="215268" y="219291"/>
                  </a:lnTo>
                  <a:lnTo>
                    <a:pt x="207861" y="215260"/>
                  </a:lnTo>
                  <a:lnTo>
                    <a:pt x="205042" y="217202"/>
                  </a:lnTo>
                  <a:lnTo>
                    <a:pt x="192949" y="212266"/>
                  </a:lnTo>
                  <a:lnTo>
                    <a:pt x="186325" y="213601"/>
                  </a:lnTo>
                  <a:lnTo>
                    <a:pt x="184686" y="217241"/>
                  </a:lnTo>
                  <a:lnTo>
                    <a:pt x="180250" y="217778"/>
                  </a:lnTo>
                  <a:lnTo>
                    <a:pt x="177855" y="214487"/>
                  </a:lnTo>
                  <a:lnTo>
                    <a:pt x="177436" y="214387"/>
                  </a:lnTo>
                  <a:lnTo>
                    <a:pt x="171646" y="212991"/>
                  </a:lnTo>
                  <a:lnTo>
                    <a:pt x="164545" y="214349"/>
                  </a:lnTo>
                  <a:lnTo>
                    <a:pt x="151982" y="208058"/>
                  </a:lnTo>
                  <a:lnTo>
                    <a:pt x="145910" y="205009"/>
                  </a:lnTo>
                  <a:lnTo>
                    <a:pt x="135489" y="199763"/>
                  </a:lnTo>
                  <a:lnTo>
                    <a:pt x="80126" y="188560"/>
                  </a:lnTo>
                  <a:lnTo>
                    <a:pt x="50752" y="182456"/>
                  </a:lnTo>
                  <a:lnTo>
                    <a:pt x="31439" y="178389"/>
                  </a:lnTo>
                  <a:lnTo>
                    <a:pt x="26962" y="166705"/>
                  </a:lnTo>
                  <a:lnTo>
                    <a:pt x="20664" y="155731"/>
                  </a:lnTo>
                  <a:lnTo>
                    <a:pt x="13494" y="153464"/>
                  </a:lnTo>
                  <a:lnTo>
                    <a:pt x="8633" y="148835"/>
                  </a:lnTo>
                  <a:lnTo>
                    <a:pt x="3328" y="151953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28726" y="2954590"/>
              <a:ext cx="119098" cy="197981"/>
            </a:xfrm>
            <a:custGeom>
              <a:avLst/>
              <a:pathLst>
                <a:path w="119098" h="197981">
                  <a:moveTo>
                    <a:pt x="1583" y="21882"/>
                  </a:moveTo>
                  <a:lnTo>
                    <a:pt x="2688" y="16361"/>
                  </a:lnTo>
                  <a:lnTo>
                    <a:pt x="5503" y="10683"/>
                  </a:lnTo>
                  <a:lnTo>
                    <a:pt x="10400" y="5325"/>
                  </a:lnTo>
                  <a:lnTo>
                    <a:pt x="17308" y="1877"/>
                  </a:lnTo>
                  <a:lnTo>
                    <a:pt x="17484" y="1788"/>
                  </a:lnTo>
                  <a:lnTo>
                    <a:pt x="18786" y="1138"/>
                  </a:lnTo>
                  <a:lnTo>
                    <a:pt x="19714" y="674"/>
                  </a:lnTo>
                  <a:lnTo>
                    <a:pt x="29540" y="0"/>
                  </a:lnTo>
                  <a:lnTo>
                    <a:pt x="37440" y="2292"/>
                  </a:lnTo>
                  <a:lnTo>
                    <a:pt x="33822" y="8420"/>
                  </a:lnTo>
                  <a:lnTo>
                    <a:pt x="33449" y="16004"/>
                  </a:lnTo>
                  <a:lnTo>
                    <a:pt x="30912" y="20829"/>
                  </a:lnTo>
                  <a:lnTo>
                    <a:pt x="29396" y="26905"/>
                  </a:lnTo>
                  <a:lnTo>
                    <a:pt x="27333" y="29926"/>
                  </a:lnTo>
                  <a:lnTo>
                    <a:pt x="30031" y="34329"/>
                  </a:lnTo>
                  <a:lnTo>
                    <a:pt x="33929" y="36134"/>
                  </a:lnTo>
                  <a:lnTo>
                    <a:pt x="33646" y="42505"/>
                  </a:lnTo>
                  <a:lnTo>
                    <a:pt x="34748" y="47753"/>
                  </a:lnTo>
                  <a:lnTo>
                    <a:pt x="28366" y="51942"/>
                  </a:lnTo>
                  <a:lnTo>
                    <a:pt x="31883" y="57124"/>
                  </a:lnTo>
                  <a:lnTo>
                    <a:pt x="38836" y="63140"/>
                  </a:lnTo>
                  <a:lnTo>
                    <a:pt x="41097" y="65226"/>
                  </a:lnTo>
                  <a:lnTo>
                    <a:pt x="46219" y="69948"/>
                  </a:lnTo>
                  <a:lnTo>
                    <a:pt x="54815" y="77826"/>
                  </a:lnTo>
                  <a:lnTo>
                    <a:pt x="58645" y="88262"/>
                  </a:lnTo>
                  <a:lnTo>
                    <a:pt x="58976" y="96263"/>
                  </a:lnTo>
                  <a:lnTo>
                    <a:pt x="62535" y="106681"/>
                  </a:lnTo>
                  <a:lnTo>
                    <a:pt x="69684" y="110707"/>
                  </a:lnTo>
                  <a:lnTo>
                    <a:pt x="75629" y="120077"/>
                  </a:lnTo>
                  <a:lnTo>
                    <a:pt x="76342" y="121199"/>
                  </a:lnTo>
                  <a:lnTo>
                    <a:pt x="76983" y="124876"/>
                  </a:lnTo>
                  <a:lnTo>
                    <a:pt x="86917" y="132857"/>
                  </a:lnTo>
                  <a:lnTo>
                    <a:pt x="96502" y="138716"/>
                  </a:lnTo>
                  <a:lnTo>
                    <a:pt x="101669" y="138627"/>
                  </a:lnTo>
                  <a:lnTo>
                    <a:pt x="103801" y="136051"/>
                  </a:lnTo>
                  <a:lnTo>
                    <a:pt x="108885" y="149803"/>
                  </a:lnTo>
                  <a:lnTo>
                    <a:pt x="115869" y="171930"/>
                  </a:lnTo>
                  <a:lnTo>
                    <a:pt x="119098" y="183777"/>
                  </a:lnTo>
                  <a:lnTo>
                    <a:pt x="104278" y="187124"/>
                  </a:lnTo>
                  <a:lnTo>
                    <a:pt x="87303" y="190678"/>
                  </a:lnTo>
                  <a:lnTo>
                    <a:pt x="72266" y="193801"/>
                  </a:lnTo>
                  <a:lnTo>
                    <a:pt x="48754" y="197981"/>
                  </a:lnTo>
                  <a:lnTo>
                    <a:pt x="45502" y="186489"/>
                  </a:lnTo>
                  <a:lnTo>
                    <a:pt x="44799" y="183980"/>
                  </a:lnTo>
                  <a:lnTo>
                    <a:pt x="41890" y="173594"/>
                  </a:lnTo>
                  <a:lnTo>
                    <a:pt x="34263" y="146539"/>
                  </a:lnTo>
                  <a:lnTo>
                    <a:pt x="21991" y="102943"/>
                  </a:lnTo>
                  <a:lnTo>
                    <a:pt x="17940" y="88533"/>
                  </a:lnTo>
                  <a:lnTo>
                    <a:pt x="15981" y="81560"/>
                  </a:lnTo>
                  <a:lnTo>
                    <a:pt x="12821" y="70308"/>
                  </a:lnTo>
                  <a:lnTo>
                    <a:pt x="0" y="22224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542493" y="3828045"/>
              <a:ext cx="437523" cy="705406"/>
            </a:xfrm>
            <a:custGeom>
              <a:avLst/>
              <a:pathLst>
                <a:path w="437523" h="705406">
                  <a:moveTo>
                    <a:pt x="4582" y="474330"/>
                  </a:moveTo>
                  <a:lnTo>
                    <a:pt x="4136" y="468710"/>
                  </a:lnTo>
                  <a:lnTo>
                    <a:pt x="5306" y="426241"/>
                  </a:lnTo>
                  <a:lnTo>
                    <a:pt x="5394" y="422994"/>
                  </a:lnTo>
                  <a:lnTo>
                    <a:pt x="5563" y="414554"/>
                  </a:lnTo>
                  <a:lnTo>
                    <a:pt x="6323" y="375693"/>
                  </a:lnTo>
                  <a:lnTo>
                    <a:pt x="6690" y="356404"/>
                  </a:lnTo>
                  <a:lnTo>
                    <a:pt x="7272" y="325058"/>
                  </a:lnTo>
                  <a:lnTo>
                    <a:pt x="7436" y="316076"/>
                  </a:lnTo>
                  <a:lnTo>
                    <a:pt x="7933" y="288234"/>
                  </a:lnTo>
                  <a:lnTo>
                    <a:pt x="8231" y="273185"/>
                  </a:lnTo>
                  <a:lnTo>
                    <a:pt x="8916" y="237695"/>
                  </a:lnTo>
                  <a:lnTo>
                    <a:pt x="9362" y="213885"/>
                  </a:lnTo>
                  <a:lnTo>
                    <a:pt x="9537" y="207215"/>
                  </a:lnTo>
                  <a:lnTo>
                    <a:pt x="10702" y="161881"/>
                  </a:lnTo>
                  <a:lnTo>
                    <a:pt x="10798" y="157803"/>
                  </a:lnTo>
                  <a:lnTo>
                    <a:pt x="11585" y="123876"/>
                  </a:lnTo>
                  <a:lnTo>
                    <a:pt x="12051" y="103330"/>
                  </a:lnTo>
                  <a:lnTo>
                    <a:pt x="12434" y="86157"/>
                  </a:lnTo>
                  <a:lnTo>
                    <a:pt x="12564" y="80228"/>
                  </a:lnTo>
                  <a:lnTo>
                    <a:pt x="13585" y="41196"/>
                  </a:lnTo>
                  <a:lnTo>
                    <a:pt x="6630" y="37411"/>
                  </a:lnTo>
                  <a:lnTo>
                    <a:pt x="482" y="27333"/>
                  </a:lnTo>
                  <a:lnTo>
                    <a:pt x="0" y="25582"/>
                  </a:lnTo>
                  <a:lnTo>
                    <a:pt x="23587" y="23919"/>
                  </a:lnTo>
                  <a:lnTo>
                    <a:pt x="25342" y="23774"/>
                  </a:lnTo>
                  <a:lnTo>
                    <a:pt x="40790" y="22494"/>
                  </a:lnTo>
                  <a:lnTo>
                    <a:pt x="59749" y="21049"/>
                  </a:lnTo>
                  <a:lnTo>
                    <a:pt x="67147" y="20475"/>
                  </a:lnTo>
                  <a:lnTo>
                    <a:pt x="69347" y="20312"/>
                  </a:lnTo>
                  <a:lnTo>
                    <a:pt x="113738" y="16911"/>
                  </a:lnTo>
                  <a:lnTo>
                    <a:pt x="114594" y="16843"/>
                  </a:lnTo>
                  <a:lnTo>
                    <a:pt x="115283" y="16794"/>
                  </a:lnTo>
                  <a:lnTo>
                    <a:pt x="158811" y="13574"/>
                  </a:lnTo>
                  <a:lnTo>
                    <a:pt x="164931" y="13107"/>
                  </a:lnTo>
                  <a:lnTo>
                    <a:pt x="201576" y="9659"/>
                  </a:lnTo>
                  <a:lnTo>
                    <a:pt x="218851" y="7851"/>
                  </a:lnTo>
                  <a:lnTo>
                    <a:pt x="219719" y="7759"/>
                  </a:lnTo>
                  <a:lnTo>
                    <a:pt x="271629" y="2914"/>
                  </a:lnTo>
                  <a:lnTo>
                    <a:pt x="301650" y="0"/>
                  </a:lnTo>
                  <a:lnTo>
                    <a:pt x="303760" y="8535"/>
                  </a:lnTo>
                  <a:lnTo>
                    <a:pt x="306197" y="17501"/>
                  </a:lnTo>
                  <a:lnTo>
                    <a:pt x="310421" y="33024"/>
                  </a:lnTo>
                  <a:lnTo>
                    <a:pt x="315559" y="50751"/>
                  </a:lnTo>
                  <a:lnTo>
                    <a:pt x="316988" y="55678"/>
                  </a:lnTo>
                  <a:lnTo>
                    <a:pt x="319628" y="64763"/>
                  </a:lnTo>
                  <a:lnTo>
                    <a:pt x="321644" y="71697"/>
                  </a:lnTo>
                  <a:lnTo>
                    <a:pt x="329230" y="98129"/>
                  </a:lnTo>
                  <a:lnTo>
                    <a:pt x="335735" y="120730"/>
                  </a:lnTo>
                  <a:lnTo>
                    <a:pt x="337430" y="126952"/>
                  </a:lnTo>
                  <a:lnTo>
                    <a:pt x="341900" y="143345"/>
                  </a:lnTo>
                  <a:lnTo>
                    <a:pt x="344333" y="152109"/>
                  </a:lnTo>
                  <a:lnTo>
                    <a:pt x="349552" y="170881"/>
                  </a:lnTo>
                  <a:lnTo>
                    <a:pt x="354039" y="186997"/>
                  </a:lnTo>
                  <a:lnTo>
                    <a:pt x="358864" y="204296"/>
                  </a:lnTo>
                  <a:lnTo>
                    <a:pt x="360698" y="210896"/>
                  </a:lnTo>
                  <a:lnTo>
                    <a:pt x="362834" y="218578"/>
                  </a:lnTo>
                  <a:lnTo>
                    <a:pt x="374505" y="260424"/>
                  </a:lnTo>
                  <a:lnTo>
                    <a:pt x="375347" y="263434"/>
                  </a:lnTo>
                  <a:lnTo>
                    <a:pt x="384723" y="296769"/>
                  </a:lnTo>
                  <a:lnTo>
                    <a:pt x="385071" y="298005"/>
                  </a:lnTo>
                  <a:lnTo>
                    <a:pt x="388426" y="302630"/>
                  </a:lnTo>
                  <a:lnTo>
                    <a:pt x="393993" y="312839"/>
                  </a:lnTo>
                  <a:lnTo>
                    <a:pt x="395566" y="315721"/>
                  </a:lnTo>
                  <a:lnTo>
                    <a:pt x="399823" y="325708"/>
                  </a:lnTo>
                  <a:lnTo>
                    <a:pt x="402131" y="332653"/>
                  </a:lnTo>
                  <a:lnTo>
                    <a:pt x="403285" y="336122"/>
                  </a:lnTo>
                  <a:lnTo>
                    <a:pt x="411758" y="343707"/>
                  </a:lnTo>
                  <a:lnTo>
                    <a:pt x="412699" y="345580"/>
                  </a:lnTo>
                  <a:lnTo>
                    <a:pt x="412911" y="346002"/>
                  </a:lnTo>
                  <a:lnTo>
                    <a:pt x="417318" y="354770"/>
                  </a:lnTo>
                  <a:lnTo>
                    <a:pt x="417263" y="363996"/>
                  </a:lnTo>
                  <a:lnTo>
                    <a:pt x="417249" y="366289"/>
                  </a:lnTo>
                  <a:lnTo>
                    <a:pt x="414740" y="370411"/>
                  </a:lnTo>
                  <a:lnTo>
                    <a:pt x="421526" y="374066"/>
                  </a:lnTo>
                  <a:lnTo>
                    <a:pt x="429887" y="379229"/>
                  </a:lnTo>
                  <a:lnTo>
                    <a:pt x="427063" y="384263"/>
                  </a:lnTo>
                  <a:lnTo>
                    <a:pt x="426038" y="386087"/>
                  </a:lnTo>
                  <a:lnTo>
                    <a:pt x="418484" y="391823"/>
                  </a:lnTo>
                  <a:lnTo>
                    <a:pt x="411982" y="399716"/>
                  </a:lnTo>
                  <a:lnTo>
                    <a:pt x="414187" y="406484"/>
                  </a:lnTo>
                  <a:lnTo>
                    <a:pt x="414079" y="410126"/>
                  </a:lnTo>
                  <a:lnTo>
                    <a:pt x="413775" y="420326"/>
                  </a:lnTo>
                  <a:lnTo>
                    <a:pt x="413669" y="423876"/>
                  </a:lnTo>
                  <a:lnTo>
                    <a:pt x="409323" y="435059"/>
                  </a:lnTo>
                  <a:lnTo>
                    <a:pt x="406859" y="443151"/>
                  </a:lnTo>
                  <a:lnTo>
                    <a:pt x="409352" y="451378"/>
                  </a:lnTo>
                  <a:lnTo>
                    <a:pt x="410084" y="453792"/>
                  </a:lnTo>
                  <a:lnTo>
                    <a:pt x="411365" y="458018"/>
                  </a:lnTo>
                  <a:lnTo>
                    <a:pt x="411186" y="463478"/>
                  </a:lnTo>
                  <a:lnTo>
                    <a:pt x="420549" y="473183"/>
                  </a:lnTo>
                  <a:lnTo>
                    <a:pt x="421387" y="480212"/>
                  </a:lnTo>
                  <a:lnTo>
                    <a:pt x="423763" y="483710"/>
                  </a:lnTo>
                  <a:lnTo>
                    <a:pt x="422991" y="487427"/>
                  </a:lnTo>
                  <a:lnTo>
                    <a:pt x="421420" y="494988"/>
                  </a:lnTo>
                  <a:lnTo>
                    <a:pt x="422709" y="500179"/>
                  </a:lnTo>
                  <a:lnTo>
                    <a:pt x="420625" y="510296"/>
                  </a:lnTo>
                  <a:lnTo>
                    <a:pt x="421855" y="516101"/>
                  </a:lnTo>
                  <a:lnTo>
                    <a:pt x="421959" y="517963"/>
                  </a:lnTo>
                  <a:lnTo>
                    <a:pt x="422068" y="519915"/>
                  </a:lnTo>
                  <a:lnTo>
                    <a:pt x="420430" y="525357"/>
                  </a:lnTo>
                  <a:lnTo>
                    <a:pt x="421694" y="535612"/>
                  </a:lnTo>
                  <a:lnTo>
                    <a:pt x="431719" y="545736"/>
                  </a:lnTo>
                  <a:lnTo>
                    <a:pt x="434023" y="550186"/>
                  </a:lnTo>
                  <a:lnTo>
                    <a:pt x="435567" y="553166"/>
                  </a:lnTo>
                  <a:lnTo>
                    <a:pt x="437523" y="560558"/>
                  </a:lnTo>
                  <a:lnTo>
                    <a:pt x="434018" y="560970"/>
                  </a:lnTo>
                  <a:lnTo>
                    <a:pt x="420054" y="562574"/>
                  </a:lnTo>
                  <a:lnTo>
                    <a:pt x="397255" y="565330"/>
                  </a:lnTo>
                  <a:lnTo>
                    <a:pt x="378402" y="567669"/>
                  </a:lnTo>
                  <a:lnTo>
                    <a:pt x="377221" y="567814"/>
                  </a:lnTo>
                  <a:lnTo>
                    <a:pt x="346591" y="571544"/>
                  </a:lnTo>
                  <a:lnTo>
                    <a:pt x="329079" y="573690"/>
                  </a:lnTo>
                  <a:lnTo>
                    <a:pt x="311837" y="575475"/>
                  </a:lnTo>
                  <a:lnTo>
                    <a:pt x="299925" y="576693"/>
                  </a:lnTo>
                  <a:lnTo>
                    <a:pt x="293275" y="577368"/>
                  </a:lnTo>
                  <a:lnTo>
                    <a:pt x="271598" y="579540"/>
                  </a:lnTo>
                  <a:lnTo>
                    <a:pt x="268710" y="579821"/>
                  </a:lnTo>
                  <a:lnTo>
                    <a:pt x="247375" y="581869"/>
                  </a:lnTo>
                  <a:lnTo>
                    <a:pt x="232144" y="583233"/>
                  </a:lnTo>
                  <a:lnTo>
                    <a:pt x="220245" y="584284"/>
                  </a:lnTo>
                  <a:lnTo>
                    <a:pt x="217281" y="584544"/>
                  </a:lnTo>
                  <a:lnTo>
                    <a:pt x="214592" y="584779"/>
                  </a:lnTo>
                  <a:lnTo>
                    <a:pt x="202890" y="585859"/>
                  </a:lnTo>
                  <a:lnTo>
                    <a:pt x="174098" y="588386"/>
                  </a:lnTo>
                  <a:lnTo>
                    <a:pt x="155974" y="590151"/>
                  </a:lnTo>
                  <a:lnTo>
                    <a:pt x="142113" y="591463"/>
                  </a:lnTo>
                  <a:lnTo>
                    <a:pt x="130676" y="592565"/>
                  </a:lnTo>
                  <a:lnTo>
                    <a:pt x="120983" y="593447"/>
                  </a:lnTo>
                  <a:lnTo>
                    <a:pt x="122403" y="599926"/>
                  </a:lnTo>
                  <a:lnTo>
                    <a:pt x="118242" y="612595"/>
                  </a:lnTo>
                  <a:lnTo>
                    <a:pt x="130827" y="625612"/>
                  </a:lnTo>
                  <a:lnTo>
                    <a:pt x="133482" y="629569"/>
                  </a:lnTo>
                  <a:lnTo>
                    <a:pt x="144030" y="635175"/>
                  </a:lnTo>
                  <a:lnTo>
                    <a:pt x="149647" y="639761"/>
                  </a:lnTo>
                  <a:lnTo>
                    <a:pt x="150207" y="647297"/>
                  </a:lnTo>
                  <a:lnTo>
                    <a:pt x="147192" y="655344"/>
                  </a:lnTo>
                  <a:lnTo>
                    <a:pt x="146113" y="661583"/>
                  </a:lnTo>
                  <a:lnTo>
                    <a:pt x="150450" y="668399"/>
                  </a:lnTo>
                  <a:lnTo>
                    <a:pt x="156626" y="670802"/>
                  </a:lnTo>
                  <a:lnTo>
                    <a:pt x="149045" y="676293"/>
                  </a:lnTo>
                  <a:lnTo>
                    <a:pt x="147283" y="684935"/>
                  </a:lnTo>
                  <a:lnTo>
                    <a:pt x="139967" y="694730"/>
                  </a:lnTo>
                  <a:lnTo>
                    <a:pt x="123285" y="700620"/>
                  </a:lnTo>
                  <a:lnTo>
                    <a:pt x="103587" y="705406"/>
                  </a:lnTo>
                  <a:lnTo>
                    <a:pt x="94290" y="704638"/>
                  </a:lnTo>
                  <a:lnTo>
                    <a:pt x="104482" y="697943"/>
                  </a:lnTo>
                  <a:lnTo>
                    <a:pt x="105136" y="691515"/>
                  </a:lnTo>
                  <a:lnTo>
                    <a:pt x="96001" y="683800"/>
                  </a:lnTo>
                  <a:lnTo>
                    <a:pt x="89195" y="675385"/>
                  </a:lnTo>
                  <a:lnTo>
                    <a:pt x="86333" y="669714"/>
                  </a:lnTo>
                  <a:lnTo>
                    <a:pt x="89448" y="660331"/>
                  </a:lnTo>
                  <a:lnTo>
                    <a:pt x="87396" y="655479"/>
                  </a:lnTo>
                  <a:lnTo>
                    <a:pt x="84608" y="646126"/>
                  </a:lnTo>
                  <a:lnTo>
                    <a:pt x="74736" y="642331"/>
                  </a:lnTo>
                  <a:lnTo>
                    <a:pt x="68642" y="648595"/>
                  </a:lnTo>
                  <a:lnTo>
                    <a:pt x="68961" y="656692"/>
                  </a:lnTo>
                  <a:lnTo>
                    <a:pt x="67408" y="662847"/>
                  </a:lnTo>
                  <a:lnTo>
                    <a:pt x="65227" y="669547"/>
                  </a:lnTo>
                  <a:lnTo>
                    <a:pt x="66164" y="683680"/>
                  </a:lnTo>
                  <a:lnTo>
                    <a:pt x="63373" y="695552"/>
                  </a:lnTo>
                  <a:lnTo>
                    <a:pt x="56040" y="696084"/>
                  </a:lnTo>
                  <a:lnTo>
                    <a:pt x="48417" y="697040"/>
                  </a:lnTo>
                  <a:lnTo>
                    <a:pt x="41207" y="690459"/>
                  </a:lnTo>
                  <a:lnTo>
                    <a:pt x="34534" y="688258"/>
                  </a:lnTo>
                  <a:lnTo>
                    <a:pt x="30930" y="691213"/>
                  </a:lnTo>
                  <a:lnTo>
                    <a:pt x="27848" y="666508"/>
                  </a:lnTo>
                  <a:lnTo>
                    <a:pt x="24673" y="639723"/>
                  </a:lnTo>
                  <a:lnTo>
                    <a:pt x="24605" y="639179"/>
                  </a:lnTo>
                  <a:lnTo>
                    <a:pt x="19951" y="601835"/>
                  </a:lnTo>
                  <a:lnTo>
                    <a:pt x="17898" y="585335"/>
                  </a:lnTo>
                  <a:lnTo>
                    <a:pt x="12376" y="541665"/>
                  </a:lnTo>
                  <a:lnTo>
                    <a:pt x="12115" y="539593"/>
                  </a:lnTo>
                  <a:lnTo>
                    <a:pt x="8785" y="513145"/>
                  </a:lnTo>
                  <a:lnTo>
                    <a:pt x="7416" y="502284"/>
                  </a:lnTo>
                  <a:lnTo>
                    <a:pt x="5752" y="489073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109562" y="3733925"/>
              <a:ext cx="578685" cy="439280"/>
            </a:xfrm>
            <a:custGeom>
              <a:avLst/>
              <a:pathLst>
                <a:path w="578685" h="439280">
                  <a:moveTo>
                    <a:pt x="0" y="98926"/>
                  </a:moveTo>
                  <a:lnTo>
                    <a:pt x="3251" y="93991"/>
                  </a:lnTo>
                  <a:lnTo>
                    <a:pt x="2234" y="89755"/>
                  </a:lnTo>
                  <a:lnTo>
                    <a:pt x="6117" y="84390"/>
                  </a:lnTo>
                  <a:lnTo>
                    <a:pt x="9261" y="79543"/>
                  </a:lnTo>
                  <a:lnTo>
                    <a:pt x="14605" y="74290"/>
                  </a:lnTo>
                  <a:lnTo>
                    <a:pt x="20826" y="67594"/>
                  </a:lnTo>
                  <a:lnTo>
                    <a:pt x="22113" y="63010"/>
                  </a:lnTo>
                  <a:lnTo>
                    <a:pt x="23073" y="56269"/>
                  </a:lnTo>
                  <a:lnTo>
                    <a:pt x="34102" y="50946"/>
                  </a:lnTo>
                  <a:lnTo>
                    <a:pt x="46324" y="45028"/>
                  </a:lnTo>
                  <a:lnTo>
                    <a:pt x="58905" y="38973"/>
                  </a:lnTo>
                  <a:lnTo>
                    <a:pt x="61457" y="39164"/>
                  </a:lnTo>
                  <a:lnTo>
                    <a:pt x="63283" y="39300"/>
                  </a:lnTo>
                  <a:lnTo>
                    <a:pt x="69331" y="31843"/>
                  </a:lnTo>
                  <a:lnTo>
                    <a:pt x="81364" y="26948"/>
                  </a:lnTo>
                  <a:lnTo>
                    <a:pt x="86377" y="24904"/>
                  </a:lnTo>
                  <a:lnTo>
                    <a:pt x="94789" y="20527"/>
                  </a:lnTo>
                  <a:lnTo>
                    <a:pt x="99373" y="16221"/>
                  </a:lnTo>
                  <a:lnTo>
                    <a:pt x="106137" y="15794"/>
                  </a:lnTo>
                  <a:lnTo>
                    <a:pt x="112865" y="15364"/>
                  </a:lnTo>
                  <a:lnTo>
                    <a:pt x="122028" y="14279"/>
                  </a:lnTo>
                  <a:lnTo>
                    <a:pt x="134745" y="12760"/>
                  </a:lnTo>
                  <a:lnTo>
                    <a:pt x="142388" y="11840"/>
                  </a:lnTo>
                  <a:lnTo>
                    <a:pt x="150523" y="11000"/>
                  </a:lnTo>
                  <a:lnTo>
                    <a:pt x="161512" y="9857"/>
                  </a:lnTo>
                  <a:lnTo>
                    <a:pt x="173811" y="8563"/>
                  </a:lnTo>
                  <a:lnTo>
                    <a:pt x="205501" y="5167"/>
                  </a:lnTo>
                  <a:lnTo>
                    <a:pt x="220183" y="3742"/>
                  </a:lnTo>
                  <a:lnTo>
                    <a:pt x="224763" y="3294"/>
                  </a:lnTo>
                  <a:lnTo>
                    <a:pt x="257821" y="0"/>
                  </a:lnTo>
                  <a:lnTo>
                    <a:pt x="257942" y="342"/>
                  </a:lnTo>
                  <a:lnTo>
                    <a:pt x="259126" y="3686"/>
                  </a:lnTo>
                  <a:lnTo>
                    <a:pt x="257795" y="11097"/>
                  </a:lnTo>
                  <a:lnTo>
                    <a:pt x="260340" y="14848"/>
                  </a:lnTo>
                  <a:lnTo>
                    <a:pt x="271167" y="3977"/>
                  </a:lnTo>
                  <a:lnTo>
                    <a:pt x="275200" y="8032"/>
                  </a:lnTo>
                  <a:lnTo>
                    <a:pt x="284437" y="17306"/>
                  </a:lnTo>
                  <a:lnTo>
                    <a:pt x="292676" y="25558"/>
                  </a:lnTo>
                  <a:lnTo>
                    <a:pt x="293522" y="41747"/>
                  </a:lnTo>
                  <a:lnTo>
                    <a:pt x="320800" y="38243"/>
                  </a:lnTo>
                  <a:lnTo>
                    <a:pt x="348644" y="34207"/>
                  </a:lnTo>
                  <a:lnTo>
                    <a:pt x="376801" y="30052"/>
                  </a:lnTo>
                  <a:lnTo>
                    <a:pt x="394100" y="27383"/>
                  </a:lnTo>
                  <a:lnTo>
                    <a:pt x="394413" y="27334"/>
                  </a:lnTo>
                  <a:lnTo>
                    <a:pt x="421163" y="23151"/>
                  </a:lnTo>
                  <a:lnTo>
                    <a:pt x="423199" y="22830"/>
                  </a:lnTo>
                  <a:lnTo>
                    <a:pt x="452126" y="43316"/>
                  </a:lnTo>
                  <a:lnTo>
                    <a:pt x="453688" y="44418"/>
                  </a:lnTo>
                  <a:lnTo>
                    <a:pt x="466181" y="53216"/>
                  </a:lnTo>
                  <a:lnTo>
                    <a:pt x="505592" y="82168"/>
                  </a:lnTo>
                  <a:lnTo>
                    <a:pt x="541260" y="107613"/>
                  </a:lnTo>
                  <a:lnTo>
                    <a:pt x="563465" y="123420"/>
                  </a:lnTo>
                  <a:lnTo>
                    <a:pt x="568296" y="126848"/>
                  </a:lnTo>
                  <a:lnTo>
                    <a:pt x="578685" y="134345"/>
                  </a:lnTo>
                  <a:lnTo>
                    <a:pt x="564305" y="141911"/>
                  </a:lnTo>
                  <a:lnTo>
                    <a:pt x="553885" y="151003"/>
                  </a:lnTo>
                  <a:lnTo>
                    <a:pt x="545003" y="161817"/>
                  </a:lnTo>
                  <a:lnTo>
                    <a:pt x="537933" y="172725"/>
                  </a:lnTo>
                  <a:lnTo>
                    <a:pt x="532995" y="183435"/>
                  </a:lnTo>
                  <a:lnTo>
                    <a:pt x="530099" y="189700"/>
                  </a:lnTo>
                  <a:lnTo>
                    <a:pt x="524812" y="197913"/>
                  </a:lnTo>
                  <a:lnTo>
                    <a:pt x="520890" y="210273"/>
                  </a:lnTo>
                  <a:lnTo>
                    <a:pt x="519682" y="221679"/>
                  </a:lnTo>
                  <a:lnTo>
                    <a:pt x="519805" y="234695"/>
                  </a:lnTo>
                  <a:lnTo>
                    <a:pt x="521558" y="238962"/>
                  </a:lnTo>
                  <a:lnTo>
                    <a:pt x="517792" y="247082"/>
                  </a:lnTo>
                  <a:lnTo>
                    <a:pt x="511750" y="253342"/>
                  </a:lnTo>
                  <a:lnTo>
                    <a:pt x="509999" y="255154"/>
                  </a:lnTo>
                  <a:lnTo>
                    <a:pt x="505991" y="258753"/>
                  </a:lnTo>
                  <a:lnTo>
                    <a:pt x="505879" y="264558"/>
                  </a:lnTo>
                  <a:lnTo>
                    <a:pt x="504542" y="271166"/>
                  </a:lnTo>
                  <a:lnTo>
                    <a:pt x="496859" y="271295"/>
                  </a:lnTo>
                  <a:lnTo>
                    <a:pt x="490133" y="274494"/>
                  </a:lnTo>
                  <a:lnTo>
                    <a:pt x="484701" y="270475"/>
                  </a:lnTo>
                  <a:lnTo>
                    <a:pt x="478555" y="275765"/>
                  </a:lnTo>
                  <a:lnTo>
                    <a:pt x="476350" y="281137"/>
                  </a:lnTo>
                  <a:lnTo>
                    <a:pt x="481817" y="286826"/>
                  </a:lnTo>
                  <a:lnTo>
                    <a:pt x="478802" y="291514"/>
                  </a:lnTo>
                  <a:lnTo>
                    <a:pt x="468907" y="300196"/>
                  </a:lnTo>
                  <a:lnTo>
                    <a:pt x="466306" y="307118"/>
                  </a:lnTo>
                  <a:lnTo>
                    <a:pt x="456423" y="314600"/>
                  </a:lnTo>
                  <a:lnTo>
                    <a:pt x="451265" y="320076"/>
                  </a:lnTo>
                  <a:lnTo>
                    <a:pt x="450524" y="327553"/>
                  </a:lnTo>
                  <a:lnTo>
                    <a:pt x="441720" y="335564"/>
                  </a:lnTo>
                  <a:lnTo>
                    <a:pt x="438706" y="341005"/>
                  </a:lnTo>
                  <a:lnTo>
                    <a:pt x="429737" y="342901"/>
                  </a:lnTo>
                  <a:lnTo>
                    <a:pt x="421874" y="347844"/>
                  </a:lnTo>
                  <a:lnTo>
                    <a:pt x="417683" y="353155"/>
                  </a:lnTo>
                  <a:lnTo>
                    <a:pt x="411385" y="356500"/>
                  </a:lnTo>
                  <a:lnTo>
                    <a:pt x="411061" y="356809"/>
                  </a:lnTo>
                  <a:lnTo>
                    <a:pt x="401706" y="365738"/>
                  </a:lnTo>
                  <a:lnTo>
                    <a:pt x="392962" y="368289"/>
                  </a:lnTo>
                  <a:lnTo>
                    <a:pt x="386199" y="365896"/>
                  </a:lnTo>
                  <a:lnTo>
                    <a:pt x="385697" y="367717"/>
                  </a:lnTo>
                  <a:lnTo>
                    <a:pt x="384755" y="371127"/>
                  </a:lnTo>
                  <a:lnTo>
                    <a:pt x="389161" y="377778"/>
                  </a:lnTo>
                  <a:lnTo>
                    <a:pt x="392738" y="382289"/>
                  </a:lnTo>
                  <a:lnTo>
                    <a:pt x="391394" y="389601"/>
                  </a:lnTo>
                  <a:lnTo>
                    <a:pt x="382289" y="396834"/>
                  </a:lnTo>
                  <a:lnTo>
                    <a:pt x="375820" y="399854"/>
                  </a:lnTo>
                  <a:lnTo>
                    <a:pt x="369642" y="398253"/>
                  </a:lnTo>
                  <a:lnTo>
                    <a:pt x="360546" y="394765"/>
                  </a:lnTo>
                  <a:lnTo>
                    <a:pt x="355181" y="400439"/>
                  </a:lnTo>
                  <a:lnTo>
                    <a:pt x="360451" y="403496"/>
                  </a:lnTo>
                  <a:lnTo>
                    <a:pt x="368463" y="409307"/>
                  </a:lnTo>
                  <a:lnTo>
                    <a:pt x="363524" y="418301"/>
                  </a:lnTo>
                  <a:lnTo>
                    <a:pt x="353823" y="427235"/>
                  </a:lnTo>
                  <a:lnTo>
                    <a:pt x="348536" y="429563"/>
                  </a:lnTo>
                  <a:lnTo>
                    <a:pt x="347978" y="432717"/>
                  </a:lnTo>
                  <a:lnTo>
                    <a:pt x="346815" y="439280"/>
                  </a:lnTo>
                  <a:lnTo>
                    <a:pt x="339394" y="437095"/>
                  </a:lnTo>
                  <a:lnTo>
                    <a:pt x="330829" y="432166"/>
                  </a:lnTo>
                  <a:lnTo>
                    <a:pt x="327440" y="435128"/>
                  </a:lnTo>
                  <a:lnTo>
                    <a:pt x="317830" y="432476"/>
                  </a:lnTo>
                  <a:lnTo>
                    <a:pt x="315680" y="423529"/>
                  </a:lnTo>
                  <a:lnTo>
                    <a:pt x="311194" y="416970"/>
                  </a:lnTo>
                  <a:lnTo>
                    <a:pt x="310251" y="415590"/>
                  </a:lnTo>
                  <a:lnTo>
                    <a:pt x="312428" y="409638"/>
                  </a:lnTo>
                  <a:lnTo>
                    <a:pt x="310524" y="401440"/>
                  </a:lnTo>
                  <a:lnTo>
                    <a:pt x="304590" y="395094"/>
                  </a:lnTo>
                  <a:lnTo>
                    <a:pt x="301444" y="391726"/>
                  </a:lnTo>
                  <a:lnTo>
                    <a:pt x="300263" y="384124"/>
                  </a:lnTo>
                  <a:lnTo>
                    <a:pt x="288986" y="374401"/>
                  </a:lnTo>
                  <a:lnTo>
                    <a:pt x="287815" y="374154"/>
                  </a:lnTo>
                  <a:lnTo>
                    <a:pt x="282215" y="372976"/>
                  </a:lnTo>
                  <a:lnTo>
                    <a:pt x="274477" y="368695"/>
                  </a:lnTo>
                  <a:lnTo>
                    <a:pt x="273120" y="367943"/>
                  </a:lnTo>
                  <a:lnTo>
                    <a:pt x="272457" y="361085"/>
                  </a:lnTo>
                  <a:lnTo>
                    <a:pt x="268341" y="349285"/>
                  </a:lnTo>
                  <a:lnTo>
                    <a:pt x="268174" y="348558"/>
                  </a:lnTo>
                  <a:lnTo>
                    <a:pt x="265377" y="336353"/>
                  </a:lnTo>
                  <a:lnTo>
                    <a:pt x="258775" y="327694"/>
                  </a:lnTo>
                  <a:lnTo>
                    <a:pt x="253573" y="321822"/>
                  </a:lnTo>
                  <a:lnTo>
                    <a:pt x="251723" y="311730"/>
                  </a:lnTo>
                  <a:lnTo>
                    <a:pt x="246130" y="308331"/>
                  </a:lnTo>
                  <a:lnTo>
                    <a:pt x="238443" y="303651"/>
                  </a:lnTo>
                  <a:lnTo>
                    <a:pt x="236654" y="303248"/>
                  </a:lnTo>
                  <a:lnTo>
                    <a:pt x="231341" y="302050"/>
                  </a:lnTo>
                  <a:lnTo>
                    <a:pt x="218887" y="296903"/>
                  </a:lnTo>
                  <a:lnTo>
                    <a:pt x="217036" y="290538"/>
                  </a:lnTo>
                  <a:lnTo>
                    <a:pt x="216778" y="289650"/>
                  </a:lnTo>
                  <a:lnTo>
                    <a:pt x="206178" y="285708"/>
                  </a:lnTo>
                  <a:lnTo>
                    <a:pt x="206065" y="284925"/>
                  </a:lnTo>
                  <a:lnTo>
                    <a:pt x="204901" y="276875"/>
                  </a:lnTo>
                  <a:lnTo>
                    <a:pt x="193859" y="272757"/>
                  </a:lnTo>
                  <a:lnTo>
                    <a:pt x="193919" y="262979"/>
                  </a:lnTo>
                  <a:lnTo>
                    <a:pt x="192081" y="255669"/>
                  </a:lnTo>
                  <a:lnTo>
                    <a:pt x="183825" y="252348"/>
                  </a:lnTo>
                  <a:lnTo>
                    <a:pt x="180077" y="247838"/>
                  </a:lnTo>
                  <a:lnTo>
                    <a:pt x="178374" y="245787"/>
                  </a:lnTo>
                  <a:lnTo>
                    <a:pt x="168150" y="239928"/>
                  </a:lnTo>
                  <a:lnTo>
                    <a:pt x="167115" y="239750"/>
                  </a:lnTo>
                  <a:lnTo>
                    <a:pt x="161302" y="238753"/>
                  </a:lnTo>
                  <a:lnTo>
                    <a:pt x="155883" y="232720"/>
                  </a:lnTo>
                  <a:lnTo>
                    <a:pt x="153357" y="228709"/>
                  </a:lnTo>
                  <a:lnTo>
                    <a:pt x="149746" y="222969"/>
                  </a:lnTo>
                  <a:lnTo>
                    <a:pt x="137899" y="211733"/>
                  </a:lnTo>
                  <a:lnTo>
                    <a:pt x="124446" y="206841"/>
                  </a:lnTo>
                  <a:lnTo>
                    <a:pt x="113449" y="198257"/>
                  </a:lnTo>
                  <a:lnTo>
                    <a:pt x="108147" y="197795"/>
                  </a:lnTo>
                  <a:lnTo>
                    <a:pt x="107199" y="196302"/>
                  </a:lnTo>
                  <a:lnTo>
                    <a:pt x="102763" y="189309"/>
                  </a:lnTo>
                  <a:lnTo>
                    <a:pt x="102302" y="188721"/>
                  </a:lnTo>
                  <a:lnTo>
                    <a:pt x="95353" y="179854"/>
                  </a:lnTo>
                  <a:lnTo>
                    <a:pt x="85539" y="171524"/>
                  </a:lnTo>
                  <a:lnTo>
                    <a:pt x="81787" y="162272"/>
                  </a:lnTo>
                  <a:lnTo>
                    <a:pt x="80150" y="158229"/>
                  </a:lnTo>
                  <a:lnTo>
                    <a:pt x="75826" y="152513"/>
                  </a:lnTo>
                  <a:lnTo>
                    <a:pt x="74999" y="151418"/>
                  </a:lnTo>
                  <a:lnTo>
                    <a:pt x="68741" y="143257"/>
                  </a:lnTo>
                  <a:lnTo>
                    <a:pt x="65767" y="137729"/>
                  </a:lnTo>
                  <a:lnTo>
                    <a:pt x="60642" y="128016"/>
                  </a:lnTo>
                  <a:lnTo>
                    <a:pt x="54404" y="127385"/>
                  </a:lnTo>
                  <a:lnTo>
                    <a:pt x="46951" y="129696"/>
                  </a:lnTo>
                  <a:lnTo>
                    <a:pt x="46531" y="129827"/>
                  </a:lnTo>
                  <a:lnTo>
                    <a:pt x="39941" y="127714"/>
                  </a:lnTo>
                  <a:lnTo>
                    <a:pt x="39640" y="127494"/>
                  </a:lnTo>
                  <a:lnTo>
                    <a:pt x="33551" y="123028"/>
                  </a:lnTo>
                  <a:lnTo>
                    <a:pt x="32737" y="122281"/>
                  </a:lnTo>
                  <a:lnTo>
                    <a:pt x="25747" y="115857"/>
                  </a:lnTo>
                  <a:lnTo>
                    <a:pt x="17569" y="113806"/>
                  </a:lnTo>
                  <a:lnTo>
                    <a:pt x="10334" y="109712"/>
                  </a:lnTo>
                  <a:lnTo>
                    <a:pt x="2578" y="105357"/>
                  </a:lnTo>
                  <a:lnTo>
                    <a:pt x="2339" y="104761"/>
                  </a:lnTo>
                  <a:lnTo>
                    <a:pt x="643" y="10053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87656" y="2212588"/>
              <a:ext cx="8855" cy="14305"/>
            </a:xfrm>
            <a:custGeom>
              <a:avLst/>
              <a:pathLst>
                <a:path w="8855" h="14305">
                  <a:moveTo>
                    <a:pt x="0" y="4087"/>
                  </a:moveTo>
                  <a:lnTo>
                    <a:pt x="4087" y="0"/>
                  </a:lnTo>
                  <a:lnTo>
                    <a:pt x="8855" y="6812"/>
                  </a:lnTo>
                  <a:lnTo>
                    <a:pt x="6812" y="14305"/>
                  </a:lnTo>
                  <a:lnTo>
                    <a:pt x="0" y="1158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20584" y="1722493"/>
              <a:ext cx="421459" cy="658536"/>
            </a:xfrm>
            <a:custGeom>
              <a:avLst/>
              <a:pathLst>
                <a:path w="421459" h="658536">
                  <a:moveTo>
                    <a:pt x="0" y="357665"/>
                  </a:moveTo>
                  <a:lnTo>
                    <a:pt x="4214" y="355574"/>
                  </a:lnTo>
                  <a:lnTo>
                    <a:pt x="5472" y="350368"/>
                  </a:lnTo>
                  <a:lnTo>
                    <a:pt x="12138" y="350531"/>
                  </a:lnTo>
                  <a:lnTo>
                    <a:pt x="17086" y="354435"/>
                  </a:lnTo>
                  <a:lnTo>
                    <a:pt x="21097" y="361807"/>
                  </a:lnTo>
                  <a:lnTo>
                    <a:pt x="25990" y="361173"/>
                  </a:lnTo>
                  <a:lnTo>
                    <a:pt x="25608" y="355747"/>
                  </a:lnTo>
                  <a:lnTo>
                    <a:pt x="25452" y="353542"/>
                  </a:lnTo>
                  <a:lnTo>
                    <a:pt x="26590" y="349575"/>
                  </a:lnTo>
                  <a:lnTo>
                    <a:pt x="24415" y="345741"/>
                  </a:lnTo>
                  <a:lnTo>
                    <a:pt x="24385" y="340540"/>
                  </a:lnTo>
                  <a:lnTo>
                    <a:pt x="21611" y="337772"/>
                  </a:lnTo>
                  <a:lnTo>
                    <a:pt x="24745" y="332345"/>
                  </a:lnTo>
                  <a:lnTo>
                    <a:pt x="27368" y="332047"/>
                  </a:lnTo>
                  <a:lnTo>
                    <a:pt x="30946" y="335375"/>
                  </a:lnTo>
                  <a:lnTo>
                    <a:pt x="36188" y="334687"/>
                  </a:lnTo>
                  <a:lnTo>
                    <a:pt x="40806" y="335020"/>
                  </a:lnTo>
                  <a:lnTo>
                    <a:pt x="39056" y="328940"/>
                  </a:lnTo>
                  <a:lnTo>
                    <a:pt x="34301" y="326592"/>
                  </a:lnTo>
                  <a:lnTo>
                    <a:pt x="27409" y="319871"/>
                  </a:lnTo>
                  <a:lnTo>
                    <a:pt x="28806" y="311544"/>
                  </a:lnTo>
                  <a:lnTo>
                    <a:pt x="31264" y="305806"/>
                  </a:lnTo>
                  <a:lnTo>
                    <a:pt x="35690" y="299790"/>
                  </a:lnTo>
                  <a:lnTo>
                    <a:pt x="38006" y="293626"/>
                  </a:lnTo>
                  <a:lnTo>
                    <a:pt x="46877" y="285817"/>
                  </a:lnTo>
                  <a:lnTo>
                    <a:pt x="51829" y="279878"/>
                  </a:lnTo>
                  <a:lnTo>
                    <a:pt x="46773" y="273666"/>
                  </a:lnTo>
                  <a:lnTo>
                    <a:pt x="47765" y="270081"/>
                  </a:lnTo>
                  <a:lnTo>
                    <a:pt x="52491" y="262054"/>
                  </a:lnTo>
                  <a:lnTo>
                    <a:pt x="57890" y="255075"/>
                  </a:lnTo>
                  <a:lnTo>
                    <a:pt x="56902" y="249057"/>
                  </a:lnTo>
                  <a:lnTo>
                    <a:pt x="54533" y="245337"/>
                  </a:lnTo>
                  <a:lnTo>
                    <a:pt x="49986" y="246723"/>
                  </a:lnTo>
                  <a:lnTo>
                    <a:pt x="49526" y="241346"/>
                  </a:lnTo>
                  <a:lnTo>
                    <a:pt x="47354" y="238967"/>
                  </a:lnTo>
                  <a:lnTo>
                    <a:pt x="46790" y="232858"/>
                  </a:lnTo>
                  <a:lnTo>
                    <a:pt x="49157" y="226323"/>
                  </a:lnTo>
                  <a:lnTo>
                    <a:pt x="50133" y="219860"/>
                  </a:lnTo>
                  <a:lnTo>
                    <a:pt x="43560" y="215300"/>
                  </a:lnTo>
                  <a:lnTo>
                    <a:pt x="44642" y="206019"/>
                  </a:lnTo>
                  <a:lnTo>
                    <a:pt x="45376" y="200186"/>
                  </a:lnTo>
                  <a:lnTo>
                    <a:pt x="47368" y="197344"/>
                  </a:lnTo>
                  <a:lnTo>
                    <a:pt x="46002" y="193064"/>
                  </a:lnTo>
                  <a:lnTo>
                    <a:pt x="49275" y="187756"/>
                  </a:lnTo>
                  <a:lnTo>
                    <a:pt x="52471" y="183419"/>
                  </a:lnTo>
                  <a:lnTo>
                    <a:pt x="55123" y="178781"/>
                  </a:lnTo>
                  <a:lnTo>
                    <a:pt x="56940" y="175500"/>
                  </a:lnTo>
                  <a:lnTo>
                    <a:pt x="54320" y="154861"/>
                  </a:lnTo>
                  <a:lnTo>
                    <a:pt x="52100" y="137450"/>
                  </a:lnTo>
                  <a:lnTo>
                    <a:pt x="62110" y="108002"/>
                  </a:lnTo>
                  <a:lnTo>
                    <a:pt x="76236" y="66965"/>
                  </a:lnTo>
                  <a:lnTo>
                    <a:pt x="83330" y="46423"/>
                  </a:lnTo>
                  <a:lnTo>
                    <a:pt x="95774" y="12165"/>
                  </a:lnTo>
                  <a:lnTo>
                    <a:pt x="102013" y="11263"/>
                  </a:lnTo>
                  <a:lnTo>
                    <a:pt x="107107" y="12036"/>
                  </a:lnTo>
                  <a:lnTo>
                    <a:pt x="114116" y="12019"/>
                  </a:lnTo>
                  <a:lnTo>
                    <a:pt x="114510" y="18467"/>
                  </a:lnTo>
                  <a:lnTo>
                    <a:pt x="121084" y="36233"/>
                  </a:lnTo>
                  <a:lnTo>
                    <a:pt x="129317" y="38632"/>
                  </a:lnTo>
                  <a:lnTo>
                    <a:pt x="136844" y="41500"/>
                  </a:lnTo>
                  <a:lnTo>
                    <a:pt x="144508" y="33683"/>
                  </a:lnTo>
                  <a:lnTo>
                    <a:pt x="155436" y="26513"/>
                  </a:lnTo>
                  <a:lnTo>
                    <a:pt x="161841" y="23608"/>
                  </a:lnTo>
                  <a:lnTo>
                    <a:pt x="162045" y="18752"/>
                  </a:lnTo>
                  <a:lnTo>
                    <a:pt x="169072" y="14449"/>
                  </a:lnTo>
                  <a:lnTo>
                    <a:pt x="173946" y="14567"/>
                  </a:lnTo>
                  <a:lnTo>
                    <a:pt x="181618" y="11354"/>
                  </a:lnTo>
                  <a:lnTo>
                    <a:pt x="179391" y="6870"/>
                  </a:lnTo>
                  <a:lnTo>
                    <a:pt x="180352" y="2325"/>
                  </a:lnTo>
                  <a:lnTo>
                    <a:pt x="189036" y="0"/>
                  </a:lnTo>
                  <a:lnTo>
                    <a:pt x="195742" y="63"/>
                  </a:lnTo>
                  <a:lnTo>
                    <a:pt x="201553" y="2130"/>
                  </a:lnTo>
                  <a:lnTo>
                    <a:pt x="209905" y="5868"/>
                  </a:lnTo>
                  <a:lnTo>
                    <a:pt x="220083" y="10828"/>
                  </a:lnTo>
                  <a:lnTo>
                    <a:pt x="225288" y="12475"/>
                  </a:lnTo>
                  <a:lnTo>
                    <a:pt x="234420" y="21211"/>
                  </a:lnTo>
                  <a:lnTo>
                    <a:pt x="245963" y="25583"/>
                  </a:lnTo>
                  <a:lnTo>
                    <a:pt x="257249" y="62492"/>
                  </a:lnTo>
                  <a:lnTo>
                    <a:pt x="265433" y="88778"/>
                  </a:lnTo>
                  <a:lnTo>
                    <a:pt x="279490" y="132592"/>
                  </a:lnTo>
                  <a:lnTo>
                    <a:pt x="289718" y="165447"/>
                  </a:lnTo>
                  <a:lnTo>
                    <a:pt x="293954" y="179137"/>
                  </a:lnTo>
                  <a:lnTo>
                    <a:pt x="297628" y="181041"/>
                  </a:lnTo>
                  <a:lnTo>
                    <a:pt x="294564" y="189231"/>
                  </a:lnTo>
                  <a:lnTo>
                    <a:pt x="300013" y="193453"/>
                  </a:lnTo>
                  <a:lnTo>
                    <a:pt x="298237" y="201226"/>
                  </a:lnTo>
                  <a:lnTo>
                    <a:pt x="302429" y="207485"/>
                  </a:lnTo>
                  <a:lnTo>
                    <a:pt x="302600" y="215248"/>
                  </a:lnTo>
                  <a:lnTo>
                    <a:pt x="302603" y="215402"/>
                  </a:lnTo>
                  <a:lnTo>
                    <a:pt x="311450" y="212471"/>
                  </a:lnTo>
                  <a:lnTo>
                    <a:pt x="316845" y="218057"/>
                  </a:lnTo>
                  <a:lnTo>
                    <a:pt x="321437" y="218075"/>
                  </a:lnTo>
                  <a:lnTo>
                    <a:pt x="331828" y="218760"/>
                  </a:lnTo>
                  <a:lnTo>
                    <a:pt x="339069" y="215138"/>
                  </a:lnTo>
                  <a:lnTo>
                    <a:pt x="343494" y="218635"/>
                  </a:lnTo>
                  <a:lnTo>
                    <a:pt x="347066" y="228037"/>
                  </a:lnTo>
                  <a:lnTo>
                    <a:pt x="341554" y="230456"/>
                  </a:lnTo>
                  <a:lnTo>
                    <a:pt x="342751" y="236868"/>
                  </a:lnTo>
                  <a:lnTo>
                    <a:pt x="351559" y="245866"/>
                  </a:lnTo>
                  <a:lnTo>
                    <a:pt x="351455" y="256883"/>
                  </a:lnTo>
                  <a:lnTo>
                    <a:pt x="350919" y="261874"/>
                  </a:lnTo>
                  <a:lnTo>
                    <a:pt x="354648" y="264774"/>
                  </a:lnTo>
                  <a:lnTo>
                    <a:pt x="364410" y="274791"/>
                  </a:lnTo>
                  <a:lnTo>
                    <a:pt x="370520" y="277169"/>
                  </a:lnTo>
                  <a:lnTo>
                    <a:pt x="373647" y="273034"/>
                  </a:lnTo>
                  <a:lnTo>
                    <a:pt x="374374" y="266147"/>
                  </a:lnTo>
                  <a:lnTo>
                    <a:pt x="381693" y="266813"/>
                  </a:lnTo>
                  <a:lnTo>
                    <a:pt x="386177" y="266689"/>
                  </a:lnTo>
                  <a:lnTo>
                    <a:pt x="393056" y="272120"/>
                  </a:lnTo>
                  <a:lnTo>
                    <a:pt x="397015" y="277423"/>
                  </a:lnTo>
                  <a:lnTo>
                    <a:pt x="399535" y="282504"/>
                  </a:lnTo>
                  <a:lnTo>
                    <a:pt x="408089" y="293283"/>
                  </a:lnTo>
                  <a:lnTo>
                    <a:pt x="414498" y="296769"/>
                  </a:lnTo>
                  <a:lnTo>
                    <a:pt x="415917" y="304450"/>
                  </a:lnTo>
                  <a:lnTo>
                    <a:pt x="421459" y="307475"/>
                  </a:lnTo>
                  <a:lnTo>
                    <a:pt x="416184" y="316533"/>
                  </a:lnTo>
                  <a:lnTo>
                    <a:pt x="412723" y="321564"/>
                  </a:lnTo>
                  <a:lnTo>
                    <a:pt x="410056" y="327787"/>
                  </a:lnTo>
                  <a:lnTo>
                    <a:pt x="406781" y="335424"/>
                  </a:lnTo>
                  <a:lnTo>
                    <a:pt x="401581" y="340790"/>
                  </a:lnTo>
                  <a:lnTo>
                    <a:pt x="397447" y="347778"/>
                  </a:lnTo>
                  <a:lnTo>
                    <a:pt x="389076" y="346567"/>
                  </a:lnTo>
                  <a:lnTo>
                    <a:pt x="387023" y="350514"/>
                  </a:lnTo>
                  <a:lnTo>
                    <a:pt x="382297" y="352326"/>
                  </a:lnTo>
                  <a:lnTo>
                    <a:pt x="379958" y="359685"/>
                  </a:lnTo>
                  <a:lnTo>
                    <a:pt x="379047" y="366903"/>
                  </a:lnTo>
                  <a:lnTo>
                    <a:pt x="382197" y="370882"/>
                  </a:lnTo>
                  <a:lnTo>
                    <a:pt x="376747" y="379738"/>
                  </a:lnTo>
                  <a:lnTo>
                    <a:pt x="368922" y="373455"/>
                  </a:lnTo>
                  <a:lnTo>
                    <a:pt x="365500" y="368690"/>
                  </a:lnTo>
                  <a:lnTo>
                    <a:pt x="361277" y="373565"/>
                  </a:lnTo>
                  <a:lnTo>
                    <a:pt x="353093" y="377151"/>
                  </a:lnTo>
                  <a:lnTo>
                    <a:pt x="350022" y="382605"/>
                  </a:lnTo>
                  <a:lnTo>
                    <a:pt x="350238" y="389323"/>
                  </a:lnTo>
                  <a:lnTo>
                    <a:pt x="346949" y="394128"/>
                  </a:lnTo>
                  <a:lnTo>
                    <a:pt x="342619" y="392881"/>
                  </a:lnTo>
                  <a:lnTo>
                    <a:pt x="342077" y="393671"/>
                  </a:lnTo>
                  <a:lnTo>
                    <a:pt x="339483" y="397455"/>
                  </a:lnTo>
                  <a:lnTo>
                    <a:pt x="335911" y="398056"/>
                  </a:lnTo>
                  <a:lnTo>
                    <a:pt x="334927" y="407277"/>
                  </a:lnTo>
                  <a:lnTo>
                    <a:pt x="328198" y="404273"/>
                  </a:lnTo>
                  <a:lnTo>
                    <a:pt x="325112" y="401794"/>
                  </a:lnTo>
                  <a:lnTo>
                    <a:pt x="319440" y="405497"/>
                  </a:lnTo>
                  <a:lnTo>
                    <a:pt x="322845" y="411278"/>
                  </a:lnTo>
                  <a:lnTo>
                    <a:pt x="321948" y="414803"/>
                  </a:lnTo>
                  <a:lnTo>
                    <a:pt x="319907" y="421375"/>
                  </a:lnTo>
                  <a:lnTo>
                    <a:pt x="327018" y="425379"/>
                  </a:lnTo>
                  <a:lnTo>
                    <a:pt x="313670" y="428056"/>
                  </a:lnTo>
                  <a:lnTo>
                    <a:pt x="314411" y="433477"/>
                  </a:lnTo>
                  <a:lnTo>
                    <a:pt x="316505" y="446271"/>
                  </a:lnTo>
                  <a:lnTo>
                    <a:pt x="305575" y="448251"/>
                  </a:lnTo>
                  <a:lnTo>
                    <a:pt x="299908" y="452405"/>
                  </a:lnTo>
                  <a:lnTo>
                    <a:pt x="297508" y="454597"/>
                  </a:lnTo>
                  <a:lnTo>
                    <a:pt x="293065" y="458651"/>
                  </a:lnTo>
                  <a:lnTo>
                    <a:pt x="292324" y="468078"/>
                  </a:lnTo>
                  <a:lnTo>
                    <a:pt x="288639" y="470109"/>
                  </a:lnTo>
                  <a:lnTo>
                    <a:pt x="284467" y="460485"/>
                  </a:lnTo>
                  <a:lnTo>
                    <a:pt x="274354" y="466254"/>
                  </a:lnTo>
                  <a:lnTo>
                    <a:pt x="266345" y="473456"/>
                  </a:lnTo>
                  <a:lnTo>
                    <a:pt x="261191" y="467191"/>
                  </a:lnTo>
                  <a:lnTo>
                    <a:pt x="256072" y="460758"/>
                  </a:lnTo>
                  <a:lnTo>
                    <a:pt x="259498" y="455392"/>
                  </a:lnTo>
                  <a:lnTo>
                    <a:pt x="253182" y="450759"/>
                  </a:lnTo>
                  <a:lnTo>
                    <a:pt x="250880" y="449069"/>
                  </a:lnTo>
                  <a:lnTo>
                    <a:pt x="243599" y="449444"/>
                  </a:lnTo>
                  <a:lnTo>
                    <a:pt x="241587" y="449547"/>
                  </a:lnTo>
                  <a:lnTo>
                    <a:pt x="242668" y="458519"/>
                  </a:lnTo>
                  <a:lnTo>
                    <a:pt x="242254" y="464850"/>
                  </a:lnTo>
                  <a:lnTo>
                    <a:pt x="248619" y="470614"/>
                  </a:lnTo>
                  <a:lnTo>
                    <a:pt x="246620" y="477067"/>
                  </a:lnTo>
                  <a:lnTo>
                    <a:pt x="250352" y="480978"/>
                  </a:lnTo>
                  <a:lnTo>
                    <a:pt x="248393" y="486436"/>
                  </a:lnTo>
                  <a:lnTo>
                    <a:pt x="242909" y="487667"/>
                  </a:lnTo>
                  <a:lnTo>
                    <a:pt x="238581" y="488795"/>
                  </a:lnTo>
                  <a:lnTo>
                    <a:pt x="237047" y="497542"/>
                  </a:lnTo>
                  <a:lnTo>
                    <a:pt x="234195" y="498754"/>
                  </a:lnTo>
                  <a:lnTo>
                    <a:pt x="232086" y="505228"/>
                  </a:lnTo>
                  <a:lnTo>
                    <a:pt x="228925" y="509559"/>
                  </a:lnTo>
                  <a:lnTo>
                    <a:pt x="223176" y="502091"/>
                  </a:lnTo>
                  <a:lnTo>
                    <a:pt x="219584" y="499259"/>
                  </a:lnTo>
                  <a:lnTo>
                    <a:pt x="217811" y="497860"/>
                  </a:lnTo>
                  <a:lnTo>
                    <a:pt x="216288" y="503283"/>
                  </a:lnTo>
                  <a:lnTo>
                    <a:pt x="215237" y="505603"/>
                  </a:lnTo>
                  <a:lnTo>
                    <a:pt x="211618" y="517375"/>
                  </a:lnTo>
                  <a:lnTo>
                    <a:pt x="206584" y="518266"/>
                  </a:lnTo>
                  <a:lnTo>
                    <a:pt x="204724" y="521490"/>
                  </a:lnTo>
                  <a:lnTo>
                    <a:pt x="198321" y="526232"/>
                  </a:lnTo>
                  <a:lnTo>
                    <a:pt x="194159" y="528569"/>
                  </a:lnTo>
                  <a:lnTo>
                    <a:pt x="192192" y="529673"/>
                  </a:lnTo>
                  <a:lnTo>
                    <a:pt x="190418" y="537422"/>
                  </a:lnTo>
                  <a:lnTo>
                    <a:pt x="185742" y="541102"/>
                  </a:lnTo>
                  <a:lnTo>
                    <a:pt x="184194" y="545540"/>
                  </a:lnTo>
                  <a:lnTo>
                    <a:pt x="181910" y="545668"/>
                  </a:lnTo>
                  <a:lnTo>
                    <a:pt x="179091" y="538372"/>
                  </a:lnTo>
                  <a:lnTo>
                    <a:pt x="176285" y="538025"/>
                  </a:lnTo>
                  <a:lnTo>
                    <a:pt x="173152" y="537636"/>
                  </a:lnTo>
                  <a:lnTo>
                    <a:pt x="167579" y="543786"/>
                  </a:lnTo>
                  <a:lnTo>
                    <a:pt x="167150" y="548980"/>
                  </a:lnTo>
                  <a:lnTo>
                    <a:pt x="160052" y="550464"/>
                  </a:lnTo>
                  <a:lnTo>
                    <a:pt x="159196" y="556893"/>
                  </a:lnTo>
                  <a:lnTo>
                    <a:pt x="151898" y="558503"/>
                  </a:lnTo>
                  <a:lnTo>
                    <a:pt x="150799" y="563217"/>
                  </a:lnTo>
                  <a:lnTo>
                    <a:pt x="150052" y="570711"/>
                  </a:lnTo>
                  <a:lnTo>
                    <a:pt x="152651" y="575818"/>
                  </a:lnTo>
                  <a:lnTo>
                    <a:pt x="149414" y="579401"/>
                  </a:lnTo>
                  <a:lnTo>
                    <a:pt x="142342" y="583208"/>
                  </a:lnTo>
                  <a:lnTo>
                    <a:pt x="140550" y="583577"/>
                  </a:lnTo>
                  <a:lnTo>
                    <a:pt x="138265" y="584049"/>
                  </a:lnTo>
                  <a:lnTo>
                    <a:pt x="137442" y="590561"/>
                  </a:lnTo>
                  <a:lnTo>
                    <a:pt x="144360" y="592898"/>
                  </a:lnTo>
                  <a:lnTo>
                    <a:pt x="140440" y="600778"/>
                  </a:lnTo>
                  <a:lnTo>
                    <a:pt x="139190" y="608859"/>
                  </a:lnTo>
                  <a:lnTo>
                    <a:pt x="135012" y="613113"/>
                  </a:lnTo>
                  <a:lnTo>
                    <a:pt x="129687" y="614013"/>
                  </a:lnTo>
                  <a:lnTo>
                    <a:pt x="126908" y="618077"/>
                  </a:lnTo>
                  <a:lnTo>
                    <a:pt x="125735" y="626116"/>
                  </a:lnTo>
                  <a:lnTo>
                    <a:pt x="128511" y="632547"/>
                  </a:lnTo>
                  <a:lnTo>
                    <a:pt x="128682" y="641205"/>
                  </a:lnTo>
                  <a:lnTo>
                    <a:pt x="127133" y="645935"/>
                  </a:lnTo>
                  <a:lnTo>
                    <a:pt x="124977" y="655221"/>
                  </a:lnTo>
                  <a:lnTo>
                    <a:pt x="121789" y="658536"/>
                  </a:lnTo>
                  <a:lnTo>
                    <a:pt x="115736" y="657180"/>
                  </a:lnTo>
                  <a:lnTo>
                    <a:pt x="107754" y="652906"/>
                  </a:lnTo>
                  <a:lnTo>
                    <a:pt x="106673" y="652327"/>
                  </a:lnTo>
                  <a:lnTo>
                    <a:pt x="105101" y="645216"/>
                  </a:lnTo>
                  <a:lnTo>
                    <a:pt x="104860" y="639685"/>
                  </a:lnTo>
                  <a:lnTo>
                    <a:pt x="96900" y="633964"/>
                  </a:lnTo>
                  <a:lnTo>
                    <a:pt x="89697" y="627779"/>
                  </a:lnTo>
                  <a:lnTo>
                    <a:pt x="81719" y="622286"/>
                  </a:lnTo>
                  <a:lnTo>
                    <a:pt x="81331" y="614479"/>
                  </a:lnTo>
                  <a:lnTo>
                    <a:pt x="79680" y="602940"/>
                  </a:lnTo>
                  <a:lnTo>
                    <a:pt x="77637" y="598964"/>
                  </a:lnTo>
                  <a:lnTo>
                    <a:pt x="75622" y="595038"/>
                  </a:lnTo>
                  <a:lnTo>
                    <a:pt x="69813" y="577157"/>
                  </a:lnTo>
                  <a:lnTo>
                    <a:pt x="65844" y="564540"/>
                  </a:lnTo>
                  <a:lnTo>
                    <a:pt x="63850" y="558196"/>
                  </a:lnTo>
                  <a:lnTo>
                    <a:pt x="53240" y="523334"/>
                  </a:lnTo>
                  <a:lnTo>
                    <a:pt x="46320" y="500542"/>
                  </a:lnTo>
                  <a:lnTo>
                    <a:pt x="45196" y="496972"/>
                  </a:lnTo>
                  <a:lnTo>
                    <a:pt x="44465" y="494649"/>
                  </a:lnTo>
                  <a:lnTo>
                    <a:pt x="35919" y="467505"/>
                  </a:lnTo>
                  <a:lnTo>
                    <a:pt x="25764" y="435132"/>
                  </a:lnTo>
                  <a:lnTo>
                    <a:pt x="13886" y="399218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56059" y="2721012"/>
              <a:ext cx="151540" cy="347491"/>
            </a:xfrm>
            <a:custGeom>
              <a:avLst/>
              <a:pathLst>
                <a:path w="151540" h="347491">
                  <a:moveTo>
                    <a:pt x="0" y="263503"/>
                  </a:moveTo>
                  <a:lnTo>
                    <a:pt x="2063" y="260483"/>
                  </a:lnTo>
                  <a:lnTo>
                    <a:pt x="3579" y="254406"/>
                  </a:lnTo>
                  <a:lnTo>
                    <a:pt x="6116" y="249582"/>
                  </a:lnTo>
                  <a:lnTo>
                    <a:pt x="6489" y="241997"/>
                  </a:lnTo>
                  <a:lnTo>
                    <a:pt x="10107" y="235869"/>
                  </a:lnTo>
                  <a:lnTo>
                    <a:pt x="10509" y="235374"/>
                  </a:lnTo>
                  <a:lnTo>
                    <a:pt x="16552" y="227925"/>
                  </a:lnTo>
                  <a:lnTo>
                    <a:pt x="21626" y="226404"/>
                  </a:lnTo>
                  <a:lnTo>
                    <a:pt x="25281" y="224685"/>
                  </a:lnTo>
                  <a:lnTo>
                    <a:pt x="28951" y="222957"/>
                  </a:lnTo>
                  <a:lnTo>
                    <a:pt x="29829" y="221963"/>
                  </a:lnTo>
                  <a:lnTo>
                    <a:pt x="32344" y="219114"/>
                  </a:lnTo>
                  <a:lnTo>
                    <a:pt x="36400" y="216451"/>
                  </a:lnTo>
                  <a:lnTo>
                    <a:pt x="37181" y="215937"/>
                  </a:lnTo>
                  <a:lnTo>
                    <a:pt x="36503" y="213323"/>
                  </a:lnTo>
                  <a:lnTo>
                    <a:pt x="35475" y="209357"/>
                  </a:lnTo>
                  <a:lnTo>
                    <a:pt x="35337" y="208826"/>
                  </a:lnTo>
                  <a:lnTo>
                    <a:pt x="36517" y="205858"/>
                  </a:lnTo>
                  <a:lnTo>
                    <a:pt x="42066" y="200612"/>
                  </a:lnTo>
                  <a:lnTo>
                    <a:pt x="47995" y="192659"/>
                  </a:lnTo>
                  <a:lnTo>
                    <a:pt x="49517" y="190957"/>
                  </a:lnTo>
                  <a:lnTo>
                    <a:pt x="53139" y="186903"/>
                  </a:lnTo>
                  <a:lnTo>
                    <a:pt x="59961" y="183322"/>
                  </a:lnTo>
                  <a:lnTo>
                    <a:pt x="62655" y="176546"/>
                  </a:lnTo>
                  <a:lnTo>
                    <a:pt x="68471" y="174452"/>
                  </a:lnTo>
                  <a:lnTo>
                    <a:pt x="72599" y="170000"/>
                  </a:lnTo>
                  <a:lnTo>
                    <a:pt x="72758" y="169829"/>
                  </a:lnTo>
                  <a:lnTo>
                    <a:pt x="68913" y="166104"/>
                  </a:lnTo>
                  <a:lnTo>
                    <a:pt x="67183" y="164426"/>
                  </a:lnTo>
                  <a:lnTo>
                    <a:pt x="59119" y="159956"/>
                  </a:lnTo>
                  <a:lnTo>
                    <a:pt x="54524" y="155688"/>
                  </a:lnTo>
                  <a:lnTo>
                    <a:pt x="48357" y="151434"/>
                  </a:lnTo>
                  <a:lnTo>
                    <a:pt x="44965" y="148618"/>
                  </a:lnTo>
                  <a:lnTo>
                    <a:pt x="42518" y="146586"/>
                  </a:lnTo>
                  <a:lnTo>
                    <a:pt x="38680" y="141173"/>
                  </a:lnTo>
                  <a:lnTo>
                    <a:pt x="32731" y="141965"/>
                  </a:lnTo>
                  <a:lnTo>
                    <a:pt x="29022" y="140932"/>
                  </a:lnTo>
                  <a:lnTo>
                    <a:pt x="26262" y="135773"/>
                  </a:lnTo>
                  <a:lnTo>
                    <a:pt x="26316" y="131885"/>
                  </a:lnTo>
                  <a:lnTo>
                    <a:pt x="22491" y="122855"/>
                  </a:lnTo>
                  <a:lnTo>
                    <a:pt x="15484" y="120367"/>
                  </a:lnTo>
                  <a:lnTo>
                    <a:pt x="10410" y="122432"/>
                  </a:lnTo>
                  <a:lnTo>
                    <a:pt x="9528" y="119200"/>
                  </a:lnTo>
                  <a:lnTo>
                    <a:pt x="8904" y="116910"/>
                  </a:lnTo>
                  <a:lnTo>
                    <a:pt x="7806" y="112883"/>
                  </a:lnTo>
                  <a:lnTo>
                    <a:pt x="5203" y="101956"/>
                  </a:lnTo>
                  <a:lnTo>
                    <a:pt x="5281" y="94797"/>
                  </a:lnTo>
                  <a:lnTo>
                    <a:pt x="11692" y="89398"/>
                  </a:lnTo>
                  <a:lnTo>
                    <a:pt x="11708" y="80812"/>
                  </a:lnTo>
                  <a:lnTo>
                    <a:pt x="13240" y="75078"/>
                  </a:lnTo>
                  <a:lnTo>
                    <a:pt x="8561" y="70069"/>
                  </a:lnTo>
                  <a:lnTo>
                    <a:pt x="4668" y="65233"/>
                  </a:lnTo>
                  <a:lnTo>
                    <a:pt x="3170" y="63371"/>
                  </a:lnTo>
                  <a:lnTo>
                    <a:pt x="8519" y="56497"/>
                  </a:lnTo>
                  <a:lnTo>
                    <a:pt x="12965" y="49208"/>
                  </a:lnTo>
                  <a:lnTo>
                    <a:pt x="14356" y="44196"/>
                  </a:lnTo>
                  <a:lnTo>
                    <a:pt x="14923" y="42150"/>
                  </a:lnTo>
                  <a:lnTo>
                    <a:pt x="15116" y="41456"/>
                  </a:lnTo>
                  <a:lnTo>
                    <a:pt x="21487" y="33336"/>
                  </a:lnTo>
                  <a:lnTo>
                    <a:pt x="22629" y="25782"/>
                  </a:lnTo>
                  <a:lnTo>
                    <a:pt x="23153" y="22306"/>
                  </a:lnTo>
                  <a:lnTo>
                    <a:pt x="26373" y="11473"/>
                  </a:lnTo>
                  <a:lnTo>
                    <a:pt x="30739" y="3954"/>
                  </a:lnTo>
                  <a:lnTo>
                    <a:pt x="37010" y="0"/>
                  </a:lnTo>
                  <a:lnTo>
                    <a:pt x="65270" y="9663"/>
                  </a:lnTo>
                  <a:lnTo>
                    <a:pt x="76145" y="13660"/>
                  </a:lnTo>
                  <a:lnTo>
                    <a:pt x="83963" y="16524"/>
                  </a:lnTo>
                  <a:lnTo>
                    <a:pt x="91982" y="19054"/>
                  </a:lnTo>
                  <a:lnTo>
                    <a:pt x="94693" y="19888"/>
                  </a:lnTo>
                  <a:lnTo>
                    <a:pt x="114937" y="26083"/>
                  </a:lnTo>
                  <a:lnTo>
                    <a:pt x="132357" y="31137"/>
                  </a:lnTo>
                  <a:lnTo>
                    <a:pt x="132484" y="37877"/>
                  </a:lnTo>
                  <a:lnTo>
                    <a:pt x="132196" y="42822"/>
                  </a:lnTo>
                  <a:lnTo>
                    <a:pt x="131879" y="48219"/>
                  </a:lnTo>
                  <a:lnTo>
                    <a:pt x="131809" y="49413"/>
                  </a:lnTo>
                  <a:lnTo>
                    <a:pt x="131127" y="53609"/>
                  </a:lnTo>
                  <a:lnTo>
                    <a:pt x="130456" y="57732"/>
                  </a:lnTo>
                  <a:lnTo>
                    <a:pt x="130273" y="58425"/>
                  </a:lnTo>
                  <a:lnTo>
                    <a:pt x="129492" y="61388"/>
                  </a:lnTo>
                  <a:lnTo>
                    <a:pt x="128249" y="66099"/>
                  </a:lnTo>
                  <a:lnTo>
                    <a:pt x="127785" y="67856"/>
                  </a:lnTo>
                  <a:lnTo>
                    <a:pt x="127557" y="69583"/>
                  </a:lnTo>
                  <a:lnTo>
                    <a:pt x="127161" y="72588"/>
                  </a:lnTo>
                  <a:lnTo>
                    <a:pt x="126450" y="77966"/>
                  </a:lnTo>
                  <a:lnTo>
                    <a:pt x="124969" y="81290"/>
                  </a:lnTo>
                  <a:lnTo>
                    <a:pt x="124724" y="81838"/>
                  </a:lnTo>
                  <a:lnTo>
                    <a:pt x="123583" y="84397"/>
                  </a:lnTo>
                  <a:lnTo>
                    <a:pt x="116056" y="86979"/>
                  </a:lnTo>
                  <a:lnTo>
                    <a:pt x="114982" y="87346"/>
                  </a:lnTo>
                  <a:lnTo>
                    <a:pt x="112314" y="89961"/>
                  </a:lnTo>
                  <a:lnTo>
                    <a:pt x="112128" y="90143"/>
                  </a:lnTo>
                  <a:lnTo>
                    <a:pt x="113229" y="95544"/>
                  </a:lnTo>
                  <a:lnTo>
                    <a:pt x="112961" y="100652"/>
                  </a:lnTo>
                  <a:lnTo>
                    <a:pt x="109997" y="103350"/>
                  </a:lnTo>
                  <a:lnTo>
                    <a:pt x="110191" y="109616"/>
                  </a:lnTo>
                  <a:lnTo>
                    <a:pt x="111290" y="114946"/>
                  </a:lnTo>
                  <a:lnTo>
                    <a:pt x="115740" y="116285"/>
                  </a:lnTo>
                  <a:lnTo>
                    <a:pt x="117948" y="116948"/>
                  </a:lnTo>
                  <a:lnTo>
                    <a:pt x="122898" y="114774"/>
                  </a:lnTo>
                  <a:lnTo>
                    <a:pt x="128166" y="114101"/>
                  </a:lnTo>
                  <a:lnTo>
                    <a:pt x="135355" y="116098"/>
                  </a:lnTo>
                  <a:lnTo>
                    <a:pt x="136634" y="108043"/>
                  </a:lnTo>
                  <a:lnTo>
                    <a:pt x="138708" y="106751"/>
                  </a:lnTo>
                  <a:lnTo>
                    <a:pt x="143173" y="115797"/>
                  </a:lnTo>
                  <a:lnTo>
                    <a:pt x="145768" y="124148"/>
                  </a:lnTo>
                  <a:lnTo>
                    <a:pt x="146953" y="134034"/>
                  </a:lnTo>
                  <a:lnTo>
                    <a:pt x="146984" y="146444"/>
                  </a:lnTo>
                  <a:lnTo>
                    <a:pt x="147005" y="157225"/>
                  </a:lnTo>
                  <a:lnTo>
                    <a:pt x="147168" y="160185"/>
                  </a:lnTo>
                  <a:lnTo>
                    <a:pt x="148151" y="178242"/>
                  </a:lnTo>
                  <a:lnTo>
                    <a:pt x="148987" y="187888"/>
                  </a:lnTo>
                  <a:lnTo>
                    <a:pt x="149009" y="188141"/>
                  </a:lnTo>
                  <a:lnTo>
                    <a:pt x="151213" y="204072"/>
                  </a:lnTo>
                  <a:lnTo>
                    <a:pt x="151259" y="204967"/>
                  </a:lnTo>
                  <a:lnTo>
                    <a:pt x="151540" y="210486"/>
                  </a:lnTo>
                  <a:lnTo>
                    <a:pt x="146312" y="231127"/>
                  </a:lnTo>
                  <a:lnTo>
                    <a:pt x="139418" y="250127"/>
                  </a:lnTo>
                  <a:lnTo>
                    <a:pt x="139290" y="253993"/>
                  </a:lnTo>
                  <a:lnTo>
                    <a:pt x="139239" y="255539"/>
                  </a:lnTo>
                  <a:lnTo>
                    <a:pt x="134802" y="266851"/>
                  </a:lnTo>
                  <a:lnTo>
                    <a:pt x="131250" y="273774"/>
                  </a:lnTo>
                  <a:lnTo>
                    <a:pt x="121084" y="283077"/>
                  </a:lnTo>
                  <a:lnTo>
                    <a:pt x="119494" y="285484"/>
                  </a:lnTo>
                  <a:lnTo>
                    <a:pt x="116124" y="290581"/>
                  </a:lnTo>
                  <a:lnTo>
                    <a:pt x="110979" y="300464"/>
                  </a:lnTo>
                  <a:lnTo>
                    <a:pt x="109347" y="305602"/>
                  </a:lnTo>
                  <a:lnTo>
                    <a:pt x="106660" y="315094"/>
                  </a:lnTo>
                  <a:lnTo>
                    <a:pt x="108111" y="317259"/>
                  </a:lnTo>
                  <a:lnTo>
                    <a:pt x="102822" y="330280"/>
                  </a:lnTo>
                  <a:lnTo>
                    <a:pt x="100869" y="336216"/>
                  </a:lnTo>
                  <a:lnTo>
                    <a:pt x="96226" y="344005"/>
                  </a:lnTo>
                  <a:lnTo>
                    <a:pt x="89151" y="347361"/>
                  </a:lnTo>
                  <a:lnTo>
                    <a:pt x="85360" y="347491"/>
                  </a:lnTo>
                  <a:lnTo>
                    <a:pt x="84495" y="337651"/>
                  </a:lnTo>
                  <a:lnTo>
                    <a:pt x="87328" y="324266"/>
                  </a:lnTo>
                  <a:lnTo>
                    <a:pt x="87451" y="315927"/>
                  </a:lnTo>
                  <a:lnTo>
                    <a:pt x="84385" y="311987"/>
                  </a:lnTo>
                  <a:lnTo>
                    <a:pt x="83257" y="311982"/>
                  </a:lnTo>
                  <a:lnTo>
                    <a:pt x="73891" y="311938"/>
                  </a:lnTo>
                  <a:lnTo>
                    <a:pt x="67708" y="309781"/>
                  </a:lnTo>
                  <a:lnTo>
                    <a:pt x="63300" y="311421"/>
                  </a:lnTo>
                  <a:lnTo>
                    <a:pt x="59278" y="316595"/>
                  </a:lnTo>
                  <a:lnTo>
                    <a:pt x="54775" y="311584"/>
                  </a:lnTo>
                  <a:lnTo>
                    <a:pt x="48590" y="307022"/>
                  </a:lnTo>
                  <a:lnTo>
                    <a:pt x="44451" y="304550"/>
                  </a:lnTo>
                  <a:lnTo>
                    <a:pt x="39846" y="304608"/>
                  </a:lnTo>
                  <a:lnTo>
                    <a:pt x="34144" y="299921"/>
                  </a:lnTo>
                  <a:lnTo>
                    <a:pt x="30574" y="298441"/>
                  </a:lnTo>
                  <a:lnTo>
                    <a:pt x="24895" y="295015"/>
                  </a:lnTo>
                  <a:lnTo>
                    <a:pt x="22693" y="294108"/>
                  </a:lnTo>
                  <a:lnTo>
                    <a:pt x="19565" y="292819"/>
                  </a:lnTo>
                  <a:lnTo>
                    <a:pt x="15983" y="288194"/>
                  </a:lnTo>
                  <a:lnTo>
                    <a:pt x="7679" y="286819"/>
                  </a:lnTo>
                  <a:lnTo>
                    <a:pt x="7415" y="281330"/>
                  </a:lnTo>
                  <a:lnTo>
                    <a:pt x="6313" y="276083"/>
                  </a:lnTo>
                  <a:lnTo>
                    <a:pt x="6595" y="269712"/>
                  </a:lnTo>
                  <a:lnTo>
                    <a:pt x="2697" y="267907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267789" y="2646766"/>
              <a:ext cx="661028" cy="426733"/>
            </a:xfrm>
            <a:custGeom>
              <a:avLst/>
              <a:pathLst>
                <a:path w="661028" h="426733">
                  <a:moveTo>
                    <a:pt x="24974" y="258075"/>
                  </a:moveTo>
                  <a:lnTo>
                    <a:pt x="19938" y="226994"/>
                  </a:lnTo>
                  <a:lnTo>
                    <a:pt x="19751" y="225838"/>
                  </a:lnTo>
                  <a:lnTo>
                    <a:pt x="17461" y="211705"/>
                  </a:lnTo>
                  <a:lnTo>
                    <a:pt x="11437" y="175229"/>
                  </a:lnTo>
                  <a:lnTo>
                    <a:pt x="11196" y="173775"/>
                  </a:lnTo>
                  <a:lnTo>
                    <a:pt x="7195" y="149550"/>
                  </a:lnTo>
                  <a:lnTo>
                    <a:pt x="2991" y="123995"/>
                  </a:lnTo>
                  <a:lnTo>
                    <a:pt x="0" y="105811"/>
                  </a:lnTo>
                  <a:lnTo>
                    <a:pt x="18414" y="94206"/>
                  </a:lnTo>
                  <a:lnTo>
                    <a:pt x="34899" y="79974"/>
                  </a:lnTo>
                  <a:lnTo>
                    <a:pt x="35920" y="74665"/>
                  </a:lnTo>
                  <a:lnTo>
                    <a:pt x="40333" y="70526"/>
                  </a:lnTo>
                  <a:lnTo>
                    <a:pt x="47678" y="70752"/>
                  </a:lnTo>
                  <a:lnTo>
                    <a:pt x="56642" y="62737"/>
                  </a:lnTo>
                  <a:lnTo>
                    <a:pt x="64211" y="57360"/>
                  </a:lnTo>
                  <a:lnTo>
                    <a:pt x="71973" y="51003"/>
                  </a:lnTo>
                  <a:lnTo>
                    <a:pt x="75348" y="70672"/>
                  </a:lnTo>
                  <a:lnTo>
                    <a:pt x="78675" y="89450"/>
                  </a:lnTo>
                  <a:lnTo>
                    <a:pt x="94384" y="86768"/>
                  </a:lnTo>
                  <a:lnTo>
                    <a:pt x="108825" y="84281"/>
                  </a:lnTo>
                  <a:lnTo>
                    <a:pt x="151687" y="76569"/>
                  </a:lnTo>
                  <a:lnTo>
                    <a:pt x="159834" y="75082"/>
                  </a:lnTo>
                  <a:lnTo>
                    <a:pt x="166516" y="73848"/>
                  </a:lnTo>
                  <a:lnTo>
                    <a:pt x="200064" y="67580"/>
                  </a:lnTo>
                  <a:lnTo>
                    <a:pt x="230120" y="62084"/>
                  </a:lnTo>
                  <a:lnTo>
                    <a:pt x="233967" y="61374"/>
                  </a:lnTo>
                  <a:lnTo>
                    <a:pt x="240709" y="60081"/>
                  </a:lnTo>
                  <a:lnTo>
                    <a:pt x="258928" y="56565"/>
                  </a:lnTo>
                  <a:lnTo>
                    <a:pt x="279663" y="52705"/>
                  </a:lnTo>
                  <a:lnTo>
                    <a:pt x="288192" y="51016"/>
                  </a:lnTo>
                  <a:lnTo>
                    <a:pt x="302724" y="48122"/>
                  </a:lnTo>
                  <a:lnTo>
                    <a:pt x="365241" y="35415"/>
                  </a:lnTo>
                  <a:lnTo>
                    <a:pt x="369586" y="34544"/>
                  </a:lnTo>
                  <a:lnTo>
                    <a:pt x="373621" y="33733"/>
                  </a:lnTo>
                  <a:lnTo>
                    <a:pt x="411940" y="25944"/>
                  </a:lnTo>
                  <a:lnTo>
                    <a:pt x="421882" y="24055"/>
                  </a:lnTo>
                  <a:lnTo>
                    <a:pt x="454700" y="17164"/>
                  </a:lnTo>
                  <a:lnTo>
                    <a:pt x="458811" y="16293"/>
                  </a:lnTo>
                  <a:lnTo>
                    <a:pt x="483167" y="11091"/>
                  </a:lnTo>
                  <a:lnTo>
                    <a:pt x="523256" y="2301"/>
                  </a:lnTo>
                  <a:lnTo>
                    <a:pt x="523876" y="2163"/>
                  </a:lnTo>
                  <a:lnTo>
                    <a:pt x="536177" y="300"/>
                  </a:lnTo>
                  <a:lnTo>
                    <a:pt x="538151" y="0"/>
                  </a:lnTo>
                  <a:lnTo>
                    <a:pt x="544678" y="5293"/>
                  </a:lnTo>
                  <a:lnTo>
                    <a:pt x="549586" y="13349"/>
                  </a:lnTo>
                  <a:lnTo>
                    <a:pt x="557834" y="14859"/>
                  </a:lnTo>
                  <a:lnTo>
                    <a:pt x="562884" y="15611"/>
                  </a:lnTo>
                  <a:lnTo>
                    <a:pt x="566474" y="16143"/>
                  </a:lnTo>
                  <a:lnTo>
                    <a:pt x="571721" y="20653"/>
                  </a:lnTo>
                  <a:lnTo>
                    <a:pt x="575459" y="27145"/>
                  </a:lnTo>
                  <a:lnTo>
                    <a:pt x="579376" y="42606"/>
                  </a:lnTo>
                  <a:lnTo>
                    <a:pt x="580897" y="47890"/>
                  </a:lnTo>
                  <a:lnTo>
                    <a:pt x="582041" y="51866"/>
                  </a:lnTo>
                  <a:lnTo>
                    <a:pt x="590911" y="61485"/>
                  </a:lnTo>
                  <a:lnTo>
                    <a:pt x="601801" y="65108"/>
                  </a:lnTo>
                  <a:lnTo>
                    <a:pt x="612021" y="66346"/>
                  </a:lnTo>
                  <a:lnTo>
                    <a:pt x="616643" y="65837"/>
                  </a:lnTo>
                  <a:lnTo>
                    <a:pt x="618927" y="65585"/>
                  </a:lnTo>
                  <a:lnTo>
                    <a:pt x="625280" y="74246"/>
                  </a:lnTo>
                  <a:lnTo>
                    <a:pt x="619009" y="78200"/>
                  </a:lnTo>
                  <a:lnTo>
                    <a:pt x="614643" y="85719"/>
                  </a:lnTo>
                  <a:lnTo>
                    <a:pt x="611423" y="96552"/>
                  </a:lnTo>
                  <a:lnTo>
                    <a:pt x="610899" y="100028"/>
                  </a:lnTo>
                  <a:lnTo>
                    <a:pt x="609757" y="107582"/>
                  </a:lnTo>
                  <a:lnTo>
                    <a:pt x="603386" y="115702"/>
                  </a:lnTo>
                  <a:lnTo>
                    <a:pt x="603193" y="116396"/>
                  </a:lnTo>
                  <a:lnTo>
                    <a:pt x="602626" y="118442"/>
                  </a:lnTo>
                  <a:lnTo>
                    <a:pt x="601235" y="123455"/>
                  </a:lnTo>
                  <a:lnTo>
                    <a:pt x="596789" y="130743"/>
                  </a:lnTo>
                  <a:lnTo>
                    <a:pt x="591440" y="137617"/>
                  </a:lnTo>
                  <a:lnTo>
                    <a:pt x="592938" y="139479"/>
                  </a:lnTo>
                  <a:lnTo>
                    <a:pt x="596831" y="144315"/>
                  </a:lnTo>
                  <a:lnTo>
                    <a:pt x="601510" y="149324"/>
                  </a:lnTo>
                  <a:lnTo>
                    <a:pt x="599978" y="155058"/>
                  </a:lnTo>
                  <a:lnTo>
                    <a:pt x="599962" y="163644"/>
                  </a:lnTo>
                  <a:lnTo>
                    <a:pt x="593551" y="169043"/>
                  </a:lnTo>
                  <a:lnTo>
                    <a:pt x="593473" y="176202"/>
                  </a:lnTo>
                  <a:lnTo>
                    <a:pt x="596076" y="187130"/>
                  </a:lnTo>
                  <a:lnTo>
                    <a:pt x="597174" y="191156"/>
                  </a:lnTo>
                  <a:lnTo>
                    <a:pt x="597799" y="193446"/>
                  </a:lnTo>
                  <a:lnTo>
                    <a:pt x="598680" y="196678"/>
                  </a:lnTo>
                  <a:lnTo>
                    <a:pt x="603754" y="194613"/>
                  </a:lnTo>
                  <a:lnTo>
                    <a:pt x="610761" y="197101"/>
                  </a:lnTo>
                  <a:lnTo>
                    <a:pt x="614586" y="206131"/>
                  </a:lnTo>
                  <a:lnTo>
                    <a:pt x="614532" y="210019"/>
                  </a:lnTo>
                  <a:lnTo>
                    <a:pt x="617292" y="215179"/>
                  </a:lnTo>
                  <a:lnTo>
                    <a:pt x="621001" y="216211"/>
                  </a:lnTo>
                  <a:lnTo>
                    <a:pt x="626950" y="215419"/>
                  </a:lnTo>
                  <a:lnTo>
                    <a:pt x="630789" y="220832"/>
                  </a:lnTo>
                  <a:lnTo>
                    <a:pt x="633235" y="222864"/>
                  </a:lnTo>
                  <a:lnTo>
                    <a:pt x="636627" y="225680"/>
                  </a:lnTo>
                  <a:lnTo>
                    <a:pt x="642794" y="229934"/>
                  </a:lnTo>
                  <a:lnTo>
                    <a:pt x="647389" y="234203"/>
                  </a:lnTo>
                  <a:lnTo>
                    <a:pt x="655453" y="238673"/>
                  </a:lnTo>
                  <a:lnTo>
                    <a:pt x="657183" y="240350"/>
                  </a:lnTo>
                  <a:lnTo>
                    <a:pt x="661028" y="244075"/>
                  </a:lnTo>
                  <a:lnTo>
                    <a:pt x="660869" y="244246"/>
                  </a:lnTo>
                  <a:lnTo>
                    <a:pt x="656741" y="248698"/>
                  </a:lnTo>
                  <a:lnTo>
                    <a:pt x="650925" y="250792"/>
                  </a:lnTo>
                  <a:lnTo>
                    <a:pt x="648231" y="257569"/>
                  </a:lnTo>
                  <a:lnTo>
                    <a:pt x="641409" y="261149"/>
                  </a:lnTo>
                  <a:lnTo>
                    <a:pt x="637787" y="265204"/>
                  </a:lnTo>
                  <a:lnTo>
                    <a:pt x="636266" y="266905"/>
                  </a:lnTo>
                  <a:lnTo>
                    <a:pt x="630234" y="274955"/>
                  </a:lnTo>
                  <a:lnTo>
                    <a:pt x="624788" y="280104"/>
                  </a:lnTo>
                  <a:lnTo>
                    <a:pt x="623607" y="283072"/>
                  </a:lnTo>
                  <a:lnTo>
                    <a:pt x="623745" y="283603"/>
                  </a:lnTo>
                  <a:lnTo>
                    <a:pt x="624773" y="287569"/>
                  </a:lnTo>
                  <a:lnTo>
                    <a:pt x="625451" y="290184"/>
                  </a:lnTo>
                  <a:lnTo>
                    <a:pt x="624670" y="290697"/>
                  </a:lnTo>
                  <a:lnTo>
                    <a:pt x="620615" y="293360"/>
                  </a:lnTo>
                  <a:lnTo>
                    <a:pt x="618099" y="296210"/>
                  </a:lnTo>
                  <a:lnTo>
                    <a:pt x="617221" y="297204"/>
                  </a:lnTo>
                  <a:lnTo>
                    <a:pt x="613551" y="298931"/>
                  </a:lnTo>
                  <a:lnTo>
                    <a:pt x="609896" y="300650"/>
                  </a:lnTo>
                  <a:lnTo>
                    <a:pt x="604822" y="302171"/>
                  </a:lnTo>
                  <a:lnTo>
                    <a:pt x="598779" y="309620"/>
                  </a:lnTo>
                  <a:lnTo>
                    <a:pt x="598377" y="310116"/>
                  </a:lnTo>
                  <a:lnTo>
                    <a:pt x="590477" y="307823"/>
                  </a:lnTo>
                  <a:lnTo>
                    <a:pt x="580651" y="308498"/>
                  </a:lnTo>
                  <a:lnTo>
                    <a:pt x="579723" y="308962"/>
                  </a:lnTo>
                  <a:lnTo>
                    <a:pt x="578421" y="309612"/>
                  </a:lnTo>
                  <a:lnTo>
                    <a:pt x="578244" y="309701"/>
                  </a:lnTo>
                  <a:lnTo>
                    <a:pt x="571337" y="313149"/>
                  </a:lnTo>
                  <a:lnTo>
                    <a:pt x="566440" y="318507"/>
                  </a:lnTo>
                  <a:lnTo>
                    <a:pt x="563625" y="324184"/>
                  </a:lnTo>
                  <a:lnTo>
                    <a:pt x="562519" y="329706"/>
                  </a:lnTo>
                  <a:lnTo>
                    <a:pt x="560936" y="330048"/>
                  </a:lnTo>
                  <a:lnTo>
                    <a:pt x="523831" y="338053"/>
                  </a:lnTo>
                  <a:lnTo>
                    <a:pt x="513373" y="340284"/>
                  </a:lnTo>
                  <a:lnTo>
                    <a:pt x="512709" y="340425"/>
                  </a:lnTo>
                  <a:lnTo>
                    <a:pt x="493524" y="344471"/>
                  </a:lnTo>
                  <a:lnTo>
                    <a:pt x="477416" y="347834"/>
                  </a:lnTo>
                  <a:lnTo>
                    <a:pt x="463686" y="350680"/>
                  </a:lnTo>
                  <a:lnTo>
                    <a:pt x="461747" y="351080"/>
                  </a:lnTo>
                  <a:lnTo>
                    <a:pt x="454116" y="352698"/>
                  </a:lnTo>
                  <a:lnTo>
                    <a:pt x="432288" y="357293"/>
                  </a:lnTo>
                  <a:lnTo>
                    <a:pt x="431403" y="357471"/>
                  </a:lnTo>
                  <a:lnTo>
                    <a:pt x="408059" y="362152"/>
                  </a:lnTo>
                  <a:lnTo>
                    <a:pt x="405600" y="362642"/>
                  </a:lnTo>
                  <a:lnTo>
                    <a:pt x="382089" y="367317"/>
                  </a:lnTo>
                  <a:lnTo>
                    <a:pt x="381002" y="367532"/>
                  </a:lnTo>
                  <a:lnTo>
                    <a:pt x="348836" y="373639"/>
                  </a:lnTo>
                  <a:lnTo>
                    <a:pt x="315821" y="379863"/>
                  </a:lnTo>
                  <a:lnTo>
                    <a:pt x="313338" y="380334"/>
                  </a:lnTo>
                  <a:lnTo>
                    <a:pt x="287129" y="385267"/>
                  </a:lnTo>
                  <a:lnTo>
                    <a:pt x="283082" y="386020"/>
                  </a:lnTo>
                  <a:lnTo>
                    <a:pt x="246181" y="392811"/>
                  </a:lnTo>
                  <a:lnTo>
                    <a:pt x="237069" y="394489"/>
                  </a:lnTo>
                  <a:lnTo>
                    <a:pt x="224148" y="396854"/>
                  </a:lnTo>
                  <a:lnTo>
                    <a:pt x="211543" y="399146"/>
                  </a:lnTo>
                  <a:lnTo>
                    <a:pt x="174236" y="406021"/>
                  </a:lnTo>
                  <a:lnTo>
                    <a:pt x="165176" y="407669"/>
                  </a:lnTo>
                  <a:lnTo>
                    <a:pt x="134250" y="413097"/>
                  </a:lnTo>
                  <a:lnTo>
                    <a:pt x="117833" y="415875"/>
                  </a:lnTo>
                  <a:lnTo>
                    <a:pt x="100584" y="418765"/>
                  </a:lnTo>
                  <a:lnTo>
                    <a:pt x="63328" y="425021"/>
                  </a:lnTo>
                  <a:lnTo>
                    <a:pt x="52753" y="426733"/>
                  </a:lnTo>
                  <a:lnTo>
                    <a:pt x="47139" y="392454"/>
                  </a:lnTo>
                  <a:lnTo>
                    <a:pt x="45876" y="384738"/>
                  </a:lnTo>
                  <a:lnTo>
                    <a:pt x="42528" y="364347"/>
                  </a:lnTo>
                  <a:lnTo>
                    <a:pt x="38266" y="338385"/>
                  </a:lnTo>
                  <a:lnTo>
                    <a:pt x="36921" y="330196"/>
                  </a:lnTo>
                  <a:lnTo>
                    <a:pt x="35105" y="319136"/>
                  </a:lnTo>
                  <a:lnTo>
                    <a:pt x="31332" y="296166"/>
                  </a:lnTo>
                  <a:lnTo>
                    <a:pt x="26287" y="265941"/>
                  </a:lnTo>
                  <a:lnTo>
                    <a:pt x="25124" y="258976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55183" y="2080159"/>
              <a:ext cx="187190" cy="393810"/>
            </a:xfrm>
            <a:custGeom>
              <a:avLst/>
              <a:pathLst>
                <a:path w="187190" h="393810">
                  <a:moveTo>
                    <a:pt x="7116" y="376867"/>
                  </a:moveTo>
                  <a:lnTo>
                    <a:pt x="8501" y="371817"/>
                  </a:lnTo>
                  <a:lnTo>
                    <a:pt x="6424" y="363886"/>
                  </a:lnTo>
                  <a:lnTo>
                    <a:pt x="9987" y="361103"/>
                  </a:lnTo>
                  <a:lnTo>
                    <a:pt x="13511" y="354758"/>
                  </a:lnTo>
                  <a:lnTo>
                    <a:pt x="10360" y="349652"/>
                  </a:lnTo>
                  <a:lnTo>
                    <a:pt x="11600" y="343048"/>
                  </a:lnTo>
                  <a:lnTo>
                    <a:pt x="7563" y="334153"/>
                  </a:lnTo>
                  <a:lnTo>
                    <a:pt x="7433" y="333040"/>
                  </a:lnTo>
                  <a:lnTo>
                    <a:pt x="6519" y="325257"/>
                  </a:lnTo>
                  <a:lnTo>
                    <a:pt x="6598" y="322625"/>
                  </a:lnTo>
                  <a:lnTo>
                    <a:pt x="6733" y="318057"/>
                  </a:lnTo>
                  <a:lnTo>
                    <a:pt x="6642" y="309637"/>
                  </a:lnTo>
                  <a:lnTo>
                    <a:pt x="4054" y="304012"/>
                  </a:lnTo>
                  <a:lnTo>
                    <a:pt x="2705" y="284984"/>
                  </a:lnTo>
                  <a:lnTo>
                    <a:pt x="0" y="273711"/>
                  </a:lnTo>
                  <a:lnTo>
                    <a:pt x="3483" y="268154"/>
                  </a:lnTo>
                  <a:lnTo>
                    <a:pt x="3792" y="267660"/>
                  </a:lnTo>
                  <a:lnTo>
                    <a:pt x="4304" y="250932"/>
                  </a:lnTo>
                  <a:lnTo>
                    <a:pt x="9180" y="243837"/>
                  </a:lnTo>
                  <a:lnTo>
                    <a:pt x="9768" y="241728"/>
                  </a:lnTo>
                  <a:lnTo>
                    <a:pt x="11332" y="236120"/>
                  </a:lnTo>
                  <a:lnTo>
                    <a:pt x="10362" y="226696"/>
                  </a:lnTo>
                  <a:lnTo>
                    <a:pt x="14029" y="214498"/>
                  </a:lnTo>
                  <a:lnTo>
                    <a:pt x="11428" y="208854"/>
                  </a:lnTo>
                  <a:lnTo>
                    <a:pt x="14011" y="201867"/>
                  </a:lnTo>
                  <a:lnTo>
                    <a:pt x="15401" y="191356"/>
                  </a:lnTo>
                  <a:lnTo>
                    <a:pt x="11680" y="183895"/>
                  </a:lnTo>
                  <a:lnTo>
                    <a:pt x="10041" y="180608"/>
                  </a:lnTo>
                  <a:lnTo>
                    <a:pt x="8554" y="171808"/>
                  </a:lnTo>
                  <a:lnTo>
                    <a:pt x="7705" y="165351"/>
                  </a:lnTo>
                  <a:lnTo>
                    <a:pt x="10890" y="159657"/>
                  </a:lnTo>
                  <a:lnTo>
                    <a:pt x="16093" y="156406"/>
                  </a:lnTo>
                  <a:lnTo>
                    <a:pt x="22973" y="154678"/>
                  </a:lnTo>
                  <a:lnTo>
                    <a:pt x="26366" y="152259"/>
                  </a:lnTo>
                  <a:lnTo>
                    <a:pt x="28061" y="151049"/>
                  </a:lnTo>
                  <a:lnTo>
                    <a:pt x="30351" y="143507"/>
                  </a:lnTo>
                  <a:lnTo>
                    <a:pt x="31740" y="142586"/>
                  </a:lnTo>
                  <a:lnTo>
                    <a:pt x="38251" y="138267"/>
                  </a:lnTo>
                  <a:lnTo>
                    <a:pt x="40907" y="130509"/>
                  </a:lnTo>
                  <a:lnTo>
                    <a:pt x="46287" y="124218"/>
                  </a:lnTo>
                  <a:lnTo>
                    <a:pt x="43808" y="118038"/>
                  </a:lnTo>
                  <a:lnTo>
                    <a:pt x="46921" y="112560"/>
                  </a:lnTo>
                  <a:lnTo>
                    <a:pt x="44487" y="106037"/>
                  </a:lnTo>
                  <a:lnTo>
                    <a:pt x="39873" y="101653"/>
                  </a:lnTo>
                  <a:lnTo>
                    <a:pt x="32725" y="91396"/>
                  </a:lnTo>
                  <a:lnTo>
                    <a:pt x="36170" y="81889"/>
                  </a:lnTo>
                  <a:lnTo>
                    <a:pt x="38133" y="70179"/>
                  </a:lnTo>
                  <a:lnTo>
                    <a:pt x="39748" y="65156"/>
                  </a:lnTo>
                  <a:lnTo>
                    <a:pt x="33755" y="57226"/>
                  </a:lnTo>
                  <a:lnTo>
                    <a:pt x="35383" y="51263"/>
                  </a:lnTo>
                  <a:lnTo>
                    <a:pt x="33592" y="43402"/>
                  </a:lnTo>
                  <a:lnTo>
                    <a:pt x="37020" y="36666"/>
                  </a:lnTo>
                  <a:lnTo>
                    <a:pt x="37665" y="27387"/>
                  </a:lnTo>
                  <a:lnTo>
                    <a:pt x="37964" y="23212"/>
                  </a:lnTo>
                  <a:lnTo>
                    <a:pt x="33253" y="18406"/>
                  </a:lnTo>
                  <a:lnTo>
                    <a:pt x="39726" y="12126"/>
                  </a:lnTo>
                  <a:lnTo>
                    <a:pt x="46054" y="5684"/>
                  </a:lnTo>
                  <a:lnTo>
                    <a:pt x="51123" y="9347"/>
                  </a:lnTo>
                  <a:lnTo>
                    <a:pt x="58163" y="11479"/>
                  </a:lnTo>
                  <a:lnTo>
                    <a:pt x="62304" y="10092"/>
                  </a:lnTo>
                  <a:lnTo>
                    <a:pt x="63784" y="3876"/>
                  </a:lnTo>
                  <a:lnTo>
                    <a:pt x="65401" y="0"/>
                  </a:lnTo>
                  <a:lnTo>
                    <a:pt x="79287" y="41553"/>
                  </a:lnTo>
                  <a:lnTo>
                    <a:pt x="91165" y="77467"/>
                  </a:lnTo>
                  <a:lnTo>
                    <a:pt x="101320" y="109840"/>
                  </a:lnTo>
                  <a:lnTo>
                    <a:pt x="109866" y="136984"/>
                  </a:lnTo>
                  <a:lnTo>
                    <a:pt x="110597" y="139306"/>
                  </a:lnTo>
                  <a:lnTo>
                    <a:pt x="111721" y="142876"/>
                  </a:lnTo>
                  <a:lnTo>
                    <a:pt x="118641" y="165668"/>
                  </a:lnTo>
                  <a:lnTo>
                    <a:pt x="129251" y="200531"/>
                  </a:lnTo>
                  <a:lnTo>
                    <a:pt x="131245" y="206874"/>
                  </a:lnTo>
                  <a:lnTo>
                    <a:pt x="135214" y="219492"/>
                  </a:lnTo>
                  <a:lnTo>
                    <a:pt x="141023" y="237373"/>
                  </a:lnTo>
                  <a:lnTo>
                    <a:pt x="143038" y="241299"/>
                  </a:lnTo>
                  <a:lnTo>
                    <a:pt x="145081" y="245275"/>
                  </a:lnTo>
                  <a:lnTo>
                    <a:pt x="146732" y="256813"/>
                  </a:lnTo>
                  <a:lnTo>
                    <a:pt x="147120" y="264621"/>
                  </a:lnTo>
                  <a:lnTo>
                    <a:pt x="155098" y="270114"/>
                  </a:lnTo>
                  <a:lnTo>
                    <a:pt x="162301" y="276298"/>
                  </a:lnTo>
                  <a:lnTo>
                    <a:pt x="170261" y="282020"/>
                  </a:lnTo>
                  <a:lnTo>
                    <a:pt x="170502" y="287550"/>
                  </a:lnTo>
                  <a:lnTo>
                    <a:pt x="172075" y="294661"/>
                  </a:lnTo>
                  <a:lnTo>
                    <a:pt x="173155" y="295240"/>
                  </a:lnTo>
                  <a:lnTo>
                    <a:pt x="181138" y="299515"/>
                  </a:lnTo>
                  <a:lnTo>
                    <a:pt x="187190" y="300871"/>
                  </a:lnTo>
                  <a:lnTo>
                    <a:pt x="185803" y="308347"/>
                  </a:lnTo>
                  <a:lnTo>
                    <a:pt x="184198" y="314276"/>
                  </a:lnTo>
                  <a:lnTo>
                    <a:pt x="182756" y="322278"/>
                  </a:lnTo>
                  <a:lnTo>
                    <a:pt x="182768" y="323456"/>
                  </a:lnTo>
                  <a:lnTo>
                    <a:pt x="182802" y="326842"/>
                  </a:lnTo>
                  <a:lnTo>
                    <a:pt x="182833" y="330007"/>
                  </a:lnTo>
                  <a:lnTo>
                    <a:pt x="178119" y="331588"/>
                  </a:lnTo>
                  <a:lnTo>
                    <a:pt x="170913" y="331401"/>
                  </a:lnTo>
                  <a:lnTo>
                    <a:pt x="167894" y="334540"/>
                  </a:lnTo>
                  <a:lnTo>
                    <a:pt x="161729" y="337675"/>
                  </a:lnTo>
                  <a:lnTo>
                    <a:pt x="161006" y="342044"/>
                  </a:lnTo>
                  <a:lnTo>
                    <a:pt x="160366" y="345906"/>
                  </a:lnTo>
                  <a:lnTo>
                    <a:pt x="154882" y="346541"/>
                  </a:lnTo>
                  <a:lnTo>
                    <a:pt x="151378" y="346946"/>
                  </a:lnTo>
                  <a:lnTo>
                    <a:pt x="148619" y="351376"/>
                  </a:lnTo>
                  <a:lnTo>
                    <a:pt x="151026" y="358640"/>
                  </a:lnTo>
                  <a:lnTo>
                    <a:pt x="144627" y="360502"/>
                  </a:lnTo>
                  <a:lnTo>
                    <a:pt x="143599" y="360801"/>
                  </a:lnTo>
                  <a:lnTo>
                    <a:pt x="141147" y="367319"/>
                  </a:lnTo>
                  <a:lnTo>
                    <a:pt x="135260" y="368710"/>
                  </a:lnTo>
                  <a:lnTo>
                    <a:pt x="106188" y="375375"/>
                  </a:lnTo>
                  <a:lnTo>
                    <a:pt x="94984" y="377948"/>
                  </a:lnTo>
                  <a:lnTo>
                    <a:pt x="79315" y="381402"/>
                  </a:lnTo>
                  <a:lnTo>
                    <a:pt x="76215" y="382082"/>
                  </a:lnTo>
                  <a:lnTo>
                    <a:pt x="57560" y="386153"/>
                  </a:lnTo>
                  <a:lnTo>
                    <a:pt x="56179" y="386452"/>
                  </a:lnTo>
                  <a:lnTo>
                    <a:pt x="39928" y="389960"/>
                  </a:lnTo>
                  <a:lnTo>
                    <a:pt x="21930" y="393810"/>
                  </a:lnTo>
                  <a:lnTo>
                    <a:pt x="18778" y="389504"/>
                  </a:lnTo>
                  <a:lnTo>
                    <a:pt x="10950" y="385012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386204" y="3409698"/>
              <a:ext cx="772949" cy="900088"/>
            </a:xfrm>
            <a:custGeom>
              <a:avLst/>
              <a:pathLst>
                <a:path w="772949" h="900088">
                  <a:moveTo>
                    <a:pt x="4446" y="605700"/>
                  </a:moveTo>
                  <a:lnTo>
                    <a:pt x="3965" y="602163"/>
                  </a:lnTo>
                  <a:lnTo>
                    <a:pt x="10109" y="598668"/>
                  </a:lnTo>
                  <a:lnTo>
                    <a:pt x="17395" y="589965"/>
                  </a:lnTo>
                  <a:lnTo>
                    <a:pt x="19673" y="587078"/>
                  </a:lnTo>
                  <a:lnTo>
                    <a:pt x="23964" y="589010"/>
                  </a:lnTo>
                  <a:lnTo>
                    <a:pt x="30252" y="589227"/>
                  </a:lnTo>
                  <a:lnTo>
                    <a:pt x="35723" y="589412"/>
                  </a:lnTo>
                  <a:lnTo>
                    <a:pt x="40065" y="586258"/>
                  </a:lnTo>
                  <a:lnTo>
                    <a:pt x="41280" y="585375"/>
                  </a:lnTo>
                  <a:lnTo>
                    <a:pt x="50401" y="578001"/>
                  </a:lnTo>
                  <a:lnTo>
                    <a:pt x="52661" y="570141"/>
                  </a:lnTo>
                  <a:lnTo>
                    <a:pt x="51677" y="566764"/>
                  </a:lnTo>
                  <a:lnTo>
                    <a:pt x="52473" y="559829"/>
                  </a:lnTo>
                  <a:lnTo>
                    <a:pt x="50379" y="551891"/>
                  </a:lnTo>
                  <a:lnTo>
                    <a:pt x="49693" y="551571"/>
                  </a:lnTo>
                  <a:lnTo>
                    <a:pt x="43261" y="548567"/>
                  </a:lnTo>
                  <a:lnTo>
                    <a:pt x="36880" y="548106"/>
                  </a:lnTo>
                  <a:lnTo>
                    <a:pt x="32092" y="546139"/>
                  </a:lnTo>
                  <a:lnTo>
                    <a:pt x="29839" y="535823"/>
                  </a:lnTo>
                  <a:lnTo>
                    <a:pt x="34499" y="528812"/>
                  </a:lnTo>
                  <a:lnTo>
                    <a:pt x="36633" y="518865"/>
                  </a:lnTo>
                  <a:lnTo>
                    <a:pt x="37765" y="515384"/>
                  </a:lnTo>
                  <a:lnTo>
                    <a:pt x="32979" y="509669"/>
                  </a:lnTo>
                  <a:lnTo>
                    <a:pt x="35760" y="505044"/>
                  </a:lnTo>
                  <a:lnTo>
                    <a:pt x="37327" y="497558"/>
                  </a:lnTo>
                  <a:lnTo>
                    <a:pt x="36034" y="493134"/>
                  </a:lnTo>
                  <a:lnTo>
                    <a:pt x="42400" y="492461"/>
                  </a:lnTo>
                  <a:lnTo>
                    <a:pt x="47040" y="492734"/>
                  </a:lnTo>
                  <a:lnTo>
                    <a:pt x="48047" y="491349"/>
                  </a:lnTo>
                  <a:lnTo>
                    <a:pt x="53359" y="484032"/>
                  </a:lnTo>
                  <a:lnTo>
                    <a:pt x="63546" y="477022"/>
                  </a:lnTo>
                  <a:lnTo>
                    <a:pt x="64527" y="469240"/>
                  </a:lnTo>
                  <a:lnTo>
                    <a:pt x="66521" y="461582"/>
                  </a:lnTo>
                  <a:lnTo>
                    <a:pt x="69746" y="457610"/>
                  </a:lnTo>
                  <a:lnTo>
                    <a:pt x="71453" y="454116"/>
                  </a:lnTo>
                  <a:lnTo>
                    <a:pt x="71638" y="448097"/>
                  </a:lnTo>
                  <a:lnTo>
                    <a:pt x="71701" y="438241"/>
                  </a:lnTo>
                  <a:lnTo>
                    <a:pt x="74438" y="433430"/>
                  </a:lnTo>
                  <a:lnTo>
                    <a:pt x="75094" y="428228"/>
                  </a:lnTo>
                  <a:lnTo>
                    <a:pt x="72823" y="423694"/>
                  </a:lnTo>
                  <a:lnTo>
                    <a:pt x="76571" y="420216"/>
                  </a:lnTo>
                  <a:lnTo>
                    <a:pt x="84407" y="413885"/>
                  </a:lnTo>
                  <a:lnTo>
                    <a:pt x="87520" y="409857"/>
                  </a:lnTo>
                  <a:lnTo>
                    <a:pt x="89154" y="404852"/>
                  </a:lnTo>
                  <a:lnTo>
                    <a:pt x="89777" y="402943"/>
                  </a:lnTo>
                  <a:lnTo>
                    <a:pt x="92851" y="400797"/>
                  </a:lnTo>
                  <a:lnTo>
                    <a:pt x="100181" y="398872"/>
                  </a:lnTo>
                  <a:lnTo>
                    <a:pt x="107458" y="395561"/>
                  </a:lnTo>
                  <a:lnTo>
                    <a:pt x="115307" y="394127"/>
                  </a:lnTo>
                  <a:lnTo>
                    <a:pt x="122731" y="387791"/>
                  </a:lnTo>
                  <a:lnTo>
                    <a:pt x="127770" y="385898"/>
                  </a:lnTo>
                  <a:lnTo>
                    <a:pt x="128757" y="379699"/>
                  </a:lnTo>
                  <a:lnTo>
                    <a:pt x="128820" y="379302"/>
                  </a:lnTo>
                  <a:lnTo>
                    <a:pt x="126205" y="373070"/>
                  </a:lnTo>
                  <a:lnTo>
                    <a:pt x="117201" y="363060"/>
                  </a:lnTo>
                  <a:lnTo>
                    <a:pt x="110356" y="354582"/>
                  </a:lnTo>
                  <a:lnTo>
                    <a:pt x="105357" y="353555"/>
                  </a:lnTo>
                  <a:lnTo>
                    <a:pt x="107259" y="344225"/>
                  </a:lnTo>
                  <a:lnTo>
                    <a:pt x="103958" y="334160"/>
                  </a:lnTo>
                  <a:lnTo>
                    <a:pt x="102102" y="317583"/>
                  </a:lnTo>
                  <a:lnTo>
                    <a:pt x="100086" y="312248"/>
                  </a:lnTo>
                  <a:lnTo>
                    <a:pt x="92809" y="297534"/>
                  </a:lnTo>
                  <a:lnTo>
                    <a:pt x="87788" y="288083"/>
                  </a:lnTo>
                  <a:lnTo>
                    <a:pt x="90284" y="278278"/>
                  </a:lnTo>
                  <a:lnTo>
                    <a:pt x="91509" y="269885"/>
                  </a:lnTo>
                  <a:lnTo>
                    <a:pt x="94340" y="260664"/>
                  </a:lnTo>
                  <a:lnTo>
                    <a:pt x="96420" y="253270"/>
                  </a:lnTo>
                  <a:lnTo>
                    <a:pt x="98775" y="253823"/>
                  </a:lnTo>
                  <a:lnTo>
                    <a:pt x="102280" y="251922"/>
                  </a:lnTo>
                  <a:lnTo>
                    <a:pt x="104101" y="234123"/>
                  </a:lnTo>
                  <a:lnTo>
                    <a:pt x="103672" y="212427"/>
                  </a:lnTo>
                  <a:lnTo>
                    <a:pt x="100549" y="205931"/>
                  </a:lnTo>
                  <a:lnTo>
                    <a:pt x="102816" y="195363"/>
                  </a:lnTo>
                  <a:lnTo>
                    <a:pt x="105411" y="186548"/>
                  </a:lnTo>
                  <a:lnTo>
                    <a:pt x="106342" y="183385"/>
                  </a:lnTo>
                  <a:lnTo>
                    <a:pt x="103405" y="176831"/>
                  </a:lnTo>
                  <a:lnTo>
                    <a:pt x="104827" y="165023"/>
                  </a:lnTo>
                  <a:lnTo>
                    <a:pt x="106383" y="153444"/>
                  </a:lnTo>
                  <a:lnTo>
                    <a:pt x="111651" y="147071"/>
                  </a:lnTo>
                  <a:lnTo>
                    <a:pt x="109229" y="141196"/>
                  </a:lnTo>
                  <a:lnTo>
                    <a:pt x="106930" y="134543"/>
                  </a:lnTo>
                  <a:lnTo>
                    <a:pt x="107484" y="124944"/>
                  </a:lnTo>
                  <a:lnTo>
                    <a:pt x="109007" y="117020"/>
                  </a:lnTo>
                  <a:lnTo>
                    <a:pt x="109132" y="116369"/>
                  </a:lnTo>
                  <a:lnTo>
                    <a:pt x="110896" y="111747"/>
                  </a:lnTo>
                  <a:lnTo>
                    <a:pt x="119103" y="111476"/>
                  </a:lnTo>
                  <a:lnTo>
                    <a:pt x="124125" y="108995"/>
                  </a:lnTo>
                  <a:lnTo>
                    <a:pt x="130707" y="108742"/>
                  </a:lnTo>
                  <a:lnTo>
                    <a:pt x="137480" y="110177"/>
                  </a:lnTo>
                  <a:lnTo>
                    <a:pt x="139659" y="113775"/>
                  </a:lnTo>
                  <a:lnTo>
                    <a:pt x="143900" y="115048"/>
                  </a:lnTo>
                  <a:lnTo>
                    <a:pt x="148009" y="113012"/>
                  </a:lnTo>
                  <a:lnTo>
                    <a:pt x="152987" y="114377"/>
                  </a:lnTo>
                  <a:lnTo>
                    <a:pt x="155941" y="120110"/>
                  </a:lnTo>
                  <a:lnTo>
                    <a:pt x="157087" y="126931"/>
                  </a:lnTo>
                  <a:lnTo>
                    <a:pt x="161460" y="131806"/>
                  </a:lnTo>
                  <a:lnTo>
                    <a:pt x="167335" y="135900"/>
                  </a:lnTo>
                  <a:lnTo>
                    <a:pt x="174575" y="135989"/>
                  </a:lnTo>
                  <a:lnTo>
                    <a:pt x="176883" y="132236"/>
                  </a:lnTo>
                  <a:lnTo>
                    <a:pt x="183078" y="123375"/>
                  </a:lnTo>
                  <a:lnTo>
                    <a:pt x="191029" y="114273"/>
                  </a:lnTo>
                  <a:lnTo>
                    <a:pt x="192908" y="103651"/>
                  </a:lnTo>
                  <a:lnTo>
                    <a:pt x="194524" y="95637"/>
                  </a:lnTo>
                  <a:lnTo>
                    <a:pt x="201891" y="56159"/>
                  </a:lnTo>
                  <a:lnTo>
                    <a:pt x="208326" y="22283"/>
                  </a:lnTo>
                  <a:lnTo>
                    <a:pt x="212559" y="0"/>
                  </a:lnTo>
                  <a:lnTo>
                    <a:pt x="221989" y="1863"/>
                  </a:lnTo>
                  <a:lnTo>
                    <a:pt x="333511" y="22565"/>
                  </a:lnTo>
                  <a:lnTo>
                    <a:pt x="341028" y="23906"/>
                  </a:lnTo>
                  <a:lnTo>
                    <a:pt x="348815" y="25290"/>
                  </a:lnTo>
                  <a:lnTo>
                    <a:pt x="380605" y="30880"/>
                  </a:lnTo>
                  <a:lnTo>
                    <a:pt x="381334" y="31007"/>
                  </a:lnTo>
                  <a:lnTo>
                    <a:pt x="401563" y="34502"/>
                  </a:lnTo>
                  <a:lnTo>
                    <a:pt x="507290" y="52275"/>
                  </a:lnTo>
                  <a:lnTo>
                    <a:pt x="508091" y="52406"/>
                  </a:lnTo>
                  <a:lnTo>
                    <a:pt x="522358" y="54878"/>
                  </a:lnTo>
                  <a:lnTo>
                    <a:pt x="525447" y="55342"/>
                  </a:lnTo>
                  <a:lnTo>
                    <a:pt x="546133" y="58425"/>
                  </a:lnTo>
                  <a:lnTo>
                    <a:pt x="581551" y="63909"/>
                  </a:lnTo>
                  <a:lnTo>
                    <a:pt x="612895" y="69525"/>
                  </a:lnTo>
                  <a:lnTo>
                    <a:pt x="665584" y="77482"/>
                  </a:lnTo>
                  <a:lnTo>
                    <a:pt x="722362" y="85587"/>
                  </a:lnTo>
                  <a:lnTo>
                    <a:pt x="772949" y="92701"/>
                  </a:lnTo>
                  <a:lnTo>
                    <a:pt x="770468" y="110486"/>
                  </a:lnTo>
                  <a:lnTo>
                    <a:pt x="755485" y="218698"/>
                  </a:lnTo>
                  <a:lnTo>
                    <a:pt x="753214" y="235022"/>
                  </a:lnTo>
                  <a:lnTo>
                    <a:pt x="750772" y="252570"/>
                  </a:lnTo>
                  <a:lnTo>
                    <a:pt x="745503" y="290479"/>
                  </a:lnTo>
                  <a:lnTo>
                    <a:pt x="740503" y="326249"/>
                  </a:lnTo>
                  <a:lnTo>
                    <a:pt x="736845" y="353101"/>
                  </a:lnTo>
                  <a:lnTo>
                    <a:pt x="732649" y="383900"/>
                  </a:lnTo>
                  <a:lnTo>
                    <a:pt x="725119" y="438161"/>
                  </a:lnTo>
                  <a:lnTo>
                    <a:pt x="723993" y="446274"/>
                  </a:lnTo>
                  <a:lnTo>
                    <a:pt x="711217" y="538549"/>
                  </a:lnTo>
                  <a:lnTo>
                    <a:pt x="709273" y="552459"/>
                  </a:lnTo>
                  <a:lnTo>
                    <a:pt x="701957" y="604812"/>
                  </a:lnTo>
                  <a:lnTo>
                    <a:pt x="698013" y="633416"/>
                  </a:lnTo>
                  <a:lnTo>
                    <a:pt x="689546" y="694802"/>
                  </a:lnTo>
                  <a:lnTo>
                    <a:pt x="682586" y="744743"/>
                  </a:lnTo>
                  <a:lnTo>
                    <a:pt x="675782" y="793386"/>
                  </a:lnTo>
                  <a:lnTo>
                    <a:pt x="670030" y="834221"/>
                  </a:lnTo>
                  <a:lnTo>
                    <a:pt x="660823" y="900088"/>
                  </a:lnTo>
                  <a:lnTo>
                    <a:pt x="607116" y="892409"/>
                  </a:lnTo>
                  <a:lnTo>
                    <a:pt x="566635" y="886451"/>
                  </a:lnTo>
                  <a:lnTo>
                    <a:pt x="490555" y="875177"/>
                  </a:lnTo>
                  <a:lnTo>
                    <a:pt x="416357" y="863685"/>
                  </a:lnTo>
                  <a:lnTo>
                    <a:pt x="383308" y="844918"/>
                  </a:lnTo>
                  <a:lnTo>
                    <a:pt x="271051" y="780019"/>
                  </a:lnTo>
                  <a:lnTo>
                    <a:pt x="163021" y="717085"/>
                  </a:lnTo>
                  <a:lnTo>
                    <a:pt x="116851" y="689674"/>
                  </a:lnTo>
                  <a:lnTo>
                    <a:pt x="0" y="619355"/>
                  </a:lnTo>
                  <a:lnTo>
                    <a:pt x="1051" y="615385"/>
                  </a:lnTo>
                  <a:lnTo>
                    <a:pt x="3719" y="611802"/>
                  </a:lnTo>
                  <a:lnTo>
                    <a:pt x="1923" y="609417"/>
                  </a:lnTo>
                  <a:close/>
                </a:path>
              </a:pathLst>
            </a:custGeom>
            <a:solidFill>
              <a:srgbClr val="E3D0AB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995318" y="2554796"/>
              <a:ext cx="196403" cy="193148"/>
            </a:xfrm>
            <a:custGeom>
              <a:avLst/>
              <a:pathLst>
                <a:path w="196403" h="193148">
                  <a:moveTo>
                    <a:pt x="7003" y="178711"/>
                  </a:moveTo>
                  <a:lnTo>
                    <a:pt x="28773" y="156873"/>
                  </a:lnTo>
                  <a:lnTo>
                    <a:pt x="18879" y="147005"/>
                  </a:lnTo>
                  <a:lnTo>
                    <a:pt x="17191" y="136878"/>
                  </a:lnTo>
                  <a:lnTo>
                    <a:pt x="16947" y="135412"/>
                  </a:lnTo>
                  <a:lnTo>
                    <a:pt x="15418" y="126247"/>
                  </a:lnTo>
                  <a:lnTo>
                    <a:pt x="13270" y="114008"/>
                  </a:lnTo>
                  <a:lnTo>
                    <a:pt x="10957" y="100845"/>
                  </a:lnTo>
                  <a:lnTo>
                    <a:pt x="10421" y="97795"/>
                  </a:lnTo>
                  <a:lnTo>
                    <a:pt x="9777" y="94169"/>
                  </a:lnTo>
                  <a:lnTo>
                    <a:pt x="5807" y="71855"/>
                  </a:lnTo>
                  <a:lnTo>
                    <a:pt x="0" y="39795"/>
                  </a:lnTo>
                  <a:lnTo>
                    <a:pt x="26513" y="34051"/>
                  </a:lnTo>
                  <a:lnTo>
                    <a:pt x="37283" y="31832"/>
                  </a:lnTo>
                  <a:lnTo>
                    <a:pt x="44941" y="30247"/>
                  </a:lnTo>
                  <a:lnTo>
                    <a:pt x="50525" y="29087"/>
                  </a:lnTo>
                  <a:lnTo>
                    <a:pt x="64538" y="25850"/>
                  </a:lnTo>
                  <a:lnTo>
                    <a:pt x="66245" y="25454"/>
                  </a:lnTo>
                  <a:lnTo>
                    <a:pt x="71394" y="29898"/>
                  </a:lnTo>
                  <a:lnTo>
                    <a:pt x="74890" y="28461"/>
                  </a:lnTo>
                  <a:lnTo>
                    <a:pt x="75684" y="28134"/>
                  </a:lnTo>
                  <a:lnTo>
                    <a:pt x="77729" y="22666"/>
                  </a:lnTo>
                  <a:lnTo>
                    <a:pt x="91023" y="20167"/>
                  </a:lnTo>
                  <a:lnTo>
                    <a:pt x="99092" y="17617"/>
                  </a:lnTo>
                  <a:lnTo>
                    <a:pt x="120826" y="12466"/>
                  </a:lnTo>
                  <a:lnTo>
                    <a:pt x="132353" y="9778"/>
                  </a:lnTo>
                  <a:lnTo>
                    <a:pt x="139531" y="8098"/>
                  </a:lnTo>
                  <a:lnTo>
                    <a:pt x="154827" y="4497"/>
                  </a:lnTo>
                  <a:lnTo>
                    <a:pt x="169400" y="1096"/>
                  </a:lnTo>
                  <a:lnTo>
                    <a:pt x="174077" y="0"/>
                  </a:lnTo>
                  <a:lnTo>
                    <a:pt x="174783" y="2123"/>
                  </a:lnTo>
                  <a:lnTo>
                    <a:pt x="182743" y="29973"/>
                  </a:lnTo>
                  <a:lnTo>
                    <a:pt x="186047" y="41357"/>
                  </a:lnTo>
                  <a:lnTo>
                    <a:pt x="190723" y="59177"/>
                  </a:lnTo>
                  <a:lnTo>
                    <a:pt x="193596" y="71991"/>
                  </a:lnTo>
                  <a:lnTo>
                    <a:pt x="196403" y="84518"/>
                  </a:lnTo>
                  <a:lnTo>
                    <a:pt x="192233" y="86286"/>
                  </a:lnTo>
                  <a:lnTo>
                    <a:pt x="194724" y="94302"/>
                  </a:lnTo>
                  <a:lnTo>
                    <a:pt x="193403" y="99660"/>
                  </a:lnTo>
                  <a:lnTo>
                    <a:pt x="190149" y="98098"/>
                  </a:lnTo>
                  <a:lnTo>
                    <a:pt x="183094" y="100899"/>
                  </a:lnTo>
                  <a:lnTo>
                    <a:pt x="176818" y="104459"/>
                  </a:lnTo>
                  <a:lnTo>
                    <a:pt x="169401" y="106766"/>
                  </a:lnTo>
                  <a:lnTo>
                    <a:pt x="165809" y="109885"/>
                  </a:lnTo>
                  <a:lnTo>
                    <a:pt x="158264" y="109393"/>
                  </a:lnTo>
                  <a:lnTo>
                    <a:pt x="155275" y="112430"/>
                  </a:lnTo>
                  <a:lnTo>
                    <a:pt x="154108" y="113404"/>
                  </a:lnTo>
                  <a:lnTo>
                    <a:pt x="150038" y="116795"/>
                  </a:lnTo>
                  <a:lnTo>
                    <a:pt x="144366" y="118625"/>
                  </a:lnTo>
                  <a:lnTo>
                    <a:pt x="140981" y="121811"/>
                  </a:lnTo>
                  <a:lnTo>
                    <a:pt x="138391" y="120000"/>
                  </a:lnTo>
                  <a:lnTo>
                    <a:pt x="131774" y="122908"/>
                  </a:lnTo>
                  <a:lnTo>
                    <a:pt x="125912" y="126807"/>
                  </a:lnTo>
                  <a:lnTo>
                    <a:pt x="124714" y="127604"/>
                  </a:lnTo>
                  <a:lnTo>
                    <a:pt x="118802" y="126387"/>
                  </a:lnTo>
                  <a:lnTo>
                    <a:pt x="113064" y="128284"/>
                  </a:lnTo>
                  <a:lnTo>
                    <a:pt x="109980" y="131868"/>
                  </a:lnTo>
                  <a:lnTo>
                    <a:pt x="102912" y="134447"/>
                  </a:lnTo>
                  <a:lnTo>
                    <a:pt x="99410" y="131820"/>
                  </a:lnTo>
                  <a:lnTo>
                    <a:pt x="90283" y="137387"/>
                  </a:lnTo>
                  <a:lnTo>
                    <a:pt x="87718" y="137044"/>
                  </a:lnTo>
                  <a:lnTo>
                    <a:pt x="84101" y="136559"/>
                  </a:lnTo>
                  <a:lnTo>
                    <a:pt x="81075" y="139864"/>
                  </a:lnTo>
                  <a:lnTo>
                    <a:pt x="79707" y="141357"/>
                  </a:lnTo>
                  <a:lnTo>
                    <a:pt x="77087" y="146026"/>
                  </a:lnTo>
                  <a:lnTo>
                    <a:pt x="71378" y="149270"/>
                  </a:lnTo>
                  <a:lnTo>
                    <a:pt x="70160" y="154065"/>
                  </a:lnTo>
                  <a:lnTo>
                    <a:pt x="69757" y="155650"/>
                  </a:lnTo>
                  <a:lnTo>
                    <a:pt x="67714" y="157178"/>
                  </a:lnTo>
                  <a:lnTo>
                    <a:pt x="63053" y="157335"/>
                  </a:lnTo>
                  <a:lnTo>
                    <a:pt x="59789" y="157443"/>
                  </a:lnTo>
                  <a:lnTo>
                    <a:pt x="54960" y="164646"/>
                  </a:lnTo>
                  <a:lnTo>
                    <a:pt x="54211" y="164951"/>
                  </a:lnTo>
                  <a:lnTo>
                    <a:pt x="51459" y="166068"/>
                  </a:lnTo>
                  <a:lnTo>
                    <a:pt x="48098" y="167430"/>
                  </a:lnTo>
                  <a:lnTo>
                    <a:pt x="43962" y="169321"/>
                  </a:lnTo>
                  <a:lnTo>
                    <a:pt x="46471" y="171439"/>
                  </a:lnTo>
                  <a:lnTo>
                    <a:pt x="43961" y="176111"/>
                  </a:lnTo>
                  <a:lnTo>
                    <a:pt x="40679" y="178491"/>
                  </a:lnTo>
                  <a:lnTo>
                    <a:pt x="35743" y="179123"/>
                  </a:lnTo>
                  <a:lnTo>
                    <a:pt x="31092" y="182116"/>
                  </a:lnTo>
                  <a:lnTo>
                    <a:pt x="27128" y="186324"/>
                  </a:lnTo>
                  <a:lnTo>
                    <a:pt x="23633" y="187283"/>
                  </a:lnTo>
                  <a:lnTo>
                    <a:pt x="18231" y="193148"/>
                  </a:lnTo>
                  <a:lnTo>
                    <a:pt x="17386" y="190554"/>
                  </a:lnTo>
                  <a:lnTo>
                    <a:pt x="16904" y="188621"/>
                  </a:lnTo>
                  <a:lnTo>
                    <a:pt x="10156" y="181870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909684" y="2131422"/>
              <a:ext cx="192420" cy="360254"/>
            </a:xfrm>
            <a:custGeom>
              <a:avLst/>
              <a:pathLst>
                <a:path w="192420" h="360254">
                  <a:moveTo>
                    <a:pt x="23556" y="174963"/>
                  </a:moveTo>
                  <a:lnTo>
                    <a:pt x="23363" y="165045"/>
                  </a:lnTo>
                  <a:lnTo>
                    <a:pt x="25752" y="155095"/>
                  </a:lnTo>
                  <a:lnTo>
                    <a:pt x="28136" y="150467"/>
                  </a:lnTo>
                  <a:lnTo>
                    <a:pt x="27858" y="149685"/>
                  </a:lnTo>
                  <a:lnTo>
                    <a:pt x="25607" y="143367"/>
                  </a:lnTo>
                  <a:lnTo>
                    <a:pt x="22983" y="137087"/>
                  </a:lnTo>
                  <a:lnTo>
                    <a:pt x="23469" y="133161"/>
                  </a:lnTo>
                  <a:lnTo>
                    <a:pt x="24221" y="124432"/>
                  </a:lnTo>
                  <a:lnTo>
                    <a:pt x="20047" y="115604"/>
                  </a:lnTo>
                  <a:lnTo>
                    <a:pt x="15246" y="111028"/>
                  </a:lnTo>
                  <a:lnTo>
                    <a:pt x="13103" y="108985"/>
                  </a:lnTo>
                  <a:lnTo>
                    <a:pt x="12609" y="108514"/>
                  </a:lnTo>
                  <a:lnTo>
                    <a:pt x="8600" y="101803"/>
                  </a:lnTo>
                  <a:lnTo>
                    <a:pt x="8289" y="89977"/>
                  </a:lnTo>
                  <a:lnTo>
                    <a:pt x="7353" y="82722"/>
                  </a:lnTo>
                  <a:lnTo>
                    <a:pt x="7919" y="75037"/>
                  </a:lnTo>
                  <a:lnTo>
                    <a:pt x="4011" y="72408"/>
                  </a:lnTo>
                  <a:lnTo>
                    <a:pt x="1581" y="68488"/>
                  </a:lnTo>
                  <a:lnTo>
                    <a:pt x="3560" y="59065"/>
                  </a:lnTo>
                  <a:lnTo>
                    <a:pt x="1206" y="51854"/>
                  </a:lnTo>
                  <a:lnTo>
                    <a:pt x="0" y="46196"/>
                  </a:lnTo>
                  <a:lnTo>
                    <a:pt x="14755" y="42300"/>
                  </a:lnTo>
                  <a:lnTo>
                    <a:pt x="28881" y="38547"/>
                  </a:lnTo>
                  <a:lnTo>
                    <a:pt x="39913" y="35899"/>
                  </a:lnTo>
                  <a:lnTo>
                    <a:pt x="74824" y="27590"/>
                  </a:lnTo>
                  <a:lnTo>
                    <a:pt x="77708" y="27176"/>
                  </a:lnTo>
                  <a:lnTo>
                    <a:pt x="79854" y="26867"/>
                  </a:lnTo>
                  <a:lnTo>
                    <a:pt x="98005" y="22603"/>
                  </a:lnTo>
                  <a:lnTo>
                    <a:pt x="129905" y="14265"/>
                  </a:lnTo>
                  <a:lnTo>
                    <a:pt x="140495" y="11381"/>
                  </a:lnTo>
                  <a:lnTo>
                    <a:pt x="142026" y="10946"/>
                  </a:lnTo>
                  <a:lnTo>
                    <a:pt x="162249" y="5182"/>
                  </a:lnTo>
                  <a:lnTo>
                    <a:pt x="170247" y="2896"/>
                  </a:lnTo>
                  <a:lnTo>
                    <a:pt x="180882" y="0"/>
                  </a:lnTo>
                  <a:lnTo>
                    <a:pt x="179254" y="5962"/>
                  </a:lnTo>
                  <a:lnTo>
                    <a:pt x="185247" y="13893"/>
                  </a:lnTo>
                  <a:lnTo>
                    <a:pt x="183632" y="18916"/>
                  </a:lnTo>
                  <a:lnTo>
                    <a:pt x="181669" y="30625"/>
                  </a:lnTo>
                  <a:lnTo>
                    <a:pt x="178224" y="40132"/>
                  </a:lnTo>
                  <a:lnTo>
                    <a:pt x="185372" y="50390"/>
                  </a:lnTo>
                  <a:lnTo>
                    <a:pt x="189986" y="54773"/>
                  </a:lnTo>
                  <a:lnTo>
                    <a:pt x="192420" y="61297"/>
                  </a:lnTo>
                  <a:lnTo>
                    <a:pt x="189307" y="66775"/>
                  </a:lnTo>
                  <a:lnTo>
                    <a:pt x="191786" y="72955"/>
                  </a:lnTo>
                  <a:lnTo>
                    <a:pt x="186406" y="79246"/>
                  </a:lnTo>
                  <a:lnTo>
                    <a:pt x="183749" y="87004"/>
                  </a:lnTo>
                  <a:lnTo>
                    <a:pt x="177239" y="91323"/>
                  </a:lnTo>
                  <a:lnTo>
                    <a:pt x="175849" y="92244"/>
                  </a:lnTo>
                  <a:lnTo>
                    <a:pt x="173560" y="99786"/>
                  </a:lnTo>
                  <a:lnTo>
                    <a:pt x="171865" y="100995"/>
                  </a:lnTo>
                  <a:lnTo>
                    <a:pt x="168472" y="103415"/>
                  </a:lnTo>
                  <a:lnTo>
                    <a:pt x="161592" y="105142"/>
                  </a:lnTo>
                  <a:lnTo>
                    <a:pt x="156389" y="108394"/>
                  </a:lnTo>
                  <a:lnTo>
                    <a:pt x="153204" y="114087"/>
                  </a:lnTo>
                  <a:lnTo>
                    <a:pt x="154053" y="120544"/>
                  </a:lnTo>
                  <a:lnTo>
                    <a:pt x="155540" y="129345"/>
                  </a:lnTo>
                  <a:lnTo>
                    <a:pt x="157179" y="132631"/>
                  </a:lnTo>
                  <a:lnTo>
                    <a:pt x="160900" y="140092"/>
                  </a:lnTo>
                  <a:lnTo>
                    <a:pt x="159509" y="150604"/>
                  </a:lnTo>
                  <a:lnTo>
                    <a:pt x="156927" y="157590"/>
                  </a:lnTo>
                  <a:lnTo>
                    <a:pt x="159528" y="163235"/>
                  </a:lnTo>
                  <a:lnTo>
                    <a:pt x="155861" y="175433"/>
                  </a:lnTo>
                  <a:lnTo>
                    <a:pt x="156831" y="184856"/>
                  </a:lnTo>
                  <a:lnTo>
                    <a:pt x="155267" y="190465"/>
                  </a:lnTo>
                  <a:lnTo>
                    <a:pt x="154679" y="192574"/>
                  </a:lnTo>
                  <a:lnTo>
                    <a:pt x="149803" y="199669"/>
                  </a:lnTo>
                  <a:lnTo>
                    <a:pt x="149291" y="216396"/>
                  </a:lnTo>
                  <a:lnTo>
                    <a:pt x="148982" y="216890"/>
                  </a:lnTo>
                  <a:lnTo>
                    <a:pt x="145498" y="222448"/>
                  </a:lnTo>
                  <a:lnTo>
                    <a:pt x="148204" y="233720"/>
                  </a:lnTo>
                  <a:lnTo>
                    <a:pt x="149553" y="252748"/>
                  </a:lnTo>
                  <a:lnTo>
                    <a:pt x="152141" y="258374"/>
                  </a:lnTo>
                  <a:lnTo>
                    <a:pt x="152232" y="266794"/>
                  </a:lnTo>
                  <a:lnTo>
                    <a:pt x="152097" y="271362"/>
                  </a:lnTo>
                  <a:lnTo>
                    <a:pt x="152018" y="273993"/>
                  </a:lnTo>
                  <a:lnTo>
                    <a:pt x="152932" y="281776"/>
                  </a:lnTo>
                  <a:lnTo>
                    <a:pt x="153062" y="282889"/>
                  </a:lnTo>
                  <a:lnTo>
                    <a:pt x="157099" y="291785"/>
                  </a:lnTo>
                  <a:lnTo>
                    <a:pt x="155859" y="298388"/>
                  </a:lnTo>
                  <a:lnTo>
                    <a:pt x="159010" y="303495"/>
                  </a:lnTo>
                  <a:lnTo>
                    <a:pt x="155486" y="309840"/>
                  </a:lnTo>
                  <a:lnTo>
                    <a:pt x="151923" y="312623"/>
                  </a:lnTo>
                  <a:lnTo>
                    <a:pt x="154000" y="320553"/>
                  </a:lnTo>
                  <a:lnTo>
                    <a:pt x="152615" y="325604"/>
                  </a:lnTo>
                  <a:lnTo>
                    <a:pt x="156449" y="333749"/>
                  </a:lnTo>
                  <a:lnTo>
                    <a:pt x="164276" y="338240"/>
                  </a:lnTo>
                  <a:lnTo>
                    <a:pt x="167429" y="342547"/>
                  </a:lnTo>
                  <a:lnTo>
                    <a:pt x="131453" y="350132"/>
                  </a:lnTo>
                  <a:lnTo>
                    <a:pt x="125802" y="351369"/>
                  </a:lnTo>
                  <a:lnTo>
                    <a:pt x="119062" y="352841"/>
                  </a:lnTo>
                  <a:lnTo>
                    <a:pt x="109545" y="354910"/>
                  </a:lnTo>
                  <a:lnTo>
                    <a:pt x="84754" y="360254"/>
                  </a:lnTo>
                  <a:lnTo>
                    <a:pt x="80203" y="353075"/>
                  </a:lnTo>
                  <a:lnTo>
                    <a:pt x="80378" y="348370"/>
                  </a:lnTo>
                  <a:lnTo>
                    <a:pt x="77115" y="332847"/>
                  </a:lnTo>
                  <a:lnTo>
                    <a:pt x="74382" y="319852"/>
                  </a:lnTo>
                  <a:lnTo>
                    <a:pt x="66348" y="280582"/>
                  </a:lnTo>
                  <a:lnTo>
                    <a:pt x="64935" y="273683"/>
                  </a:lnTo>
                  <a:lnTo>
                    <a:pt x="60180" y="249485"/>
                  </a:lnTo>
                  <a:lnTo>
                    <a:pt x="53456" y="243793"/>
                  </a:lnTo>
                  <a:lnTo>
                    <a:pt x="48471" y="238884"/>
                  </a:lnTo>
                  <a:lnTo>
                    <a:pt x="43586" y="248619"/>
                  </a:lnTo>
                  <a:lnTo>
                    <a:pt x="39610" y="245046"/>
                  </a:lnTo>
                  <a:lnTo>
                    <a:pt x="38649" y="236494"/>
                  </a:lnTo>
                  <a:lnTo>
                    <a:pt x="39353" y="230265"/>
                  </a:lnTo>
                  <a:lnTo>
                    <a:pt x="40797" y="221928"/>
                  </a:lnTo>
                  <a:lnTo>
                    <a:pt x="41257" y="219270"/>
                  </a:lnTo>
                  <a:lnTo>
                    <a:pt x="36788" y="214784"/>
                  </a:lnTo>
                  <a:lnTo>
                    <a:pt x="35697" y="213687"/>
                  </a:lnTo>
                  <a:lnTo>
                    <a:pt x="35355" y="205171"/>
                  </a:lnTo>
                  <a:lnTo>
                    <a:pt x="30144" y="198409"/>
                  </a:lnTo>
                  <a:lnTo>
                    <a:pt x="28248" y="192116"/>
                  </a:lnTo>
                  <a:lnTo>
                    <a:pt x="27562" y="186981"/>
                  </a:lnTo>
                  <a:lnTo>
                    <a:pt x="23422" y="183391"/>
                  </a:lnTo>
                  <a:close/>
                </a:path>
              </a:pathLst>
            </a:custGeom>
            <a:solidFill>
              <a:srgbClr val="F1E8D7">
                <a:alpha val="100000"/>
              </a:srgbClr>
            </a:solidFill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932270" y="2012326"/>
              <a:ext cx="376671" cy="384689"/>
            </a:xfrm>
            <a:custGeom>
              <a:avLst/>
              <a:pathLst>
                <a:path w="376671" h="384689">
                  <a:moveTo>
                    <a:pt x="39389" y="182"/>
                  </a:moveTo>
                  <a:lnTo>
                    <a:pt x="42928" y="0"/>
                  </a:lnTo>
                  <a:lnTo>
                    <a:pt x="44019" y="2761"/>
                  </a:lnTo>
                  <a:lnTo>
                    <a:pt x="36072" y="20999"/>
                  </a:lnTo>
                  <a:lnTo>
                    <a:pt x="9184" y="44329"/>
                  </a:lnTo>
                  <a:lnTo>
                    <a:pt x="2319" y="53448"/>
                  </a:lnTo>
                  <a:lnTo>
                    <a:pt x="0" y="64851"/>
                  </a:lnTo>
                  <a:lnTo>
                    <a:pt x="14945" y="85095"/>
                  </a:lnTo>
                  <a:lnTo>
                    <a:pt x="26184" y="92130"/>
                  </a:lnTo>
                  <a:lnTo>
                    <a:pt x="33824" y="93593"/>
                  </a:lnTo>
                  <a:lnTo>
                    <a:pt x="40581" y="100229"/>
                  </a:lnTo>
                  <a:lnTo>
                    <a:pt x="59525" y="105333"/>
                  </a:lnTo>
                  <a:lnTo>
                    <a:pt x="62619" y="107419"/>
                  </a:lnTo>
                  <a:lnTo>
                    <a:pt x="66719" y="116563"/>
                  </a:lnTo>
                  <a:lnTo>
                    <a:pt x="74472" y="112427"/>
                  </a:lnTo>
                  <a:lnTo>
                    <a:pt x="83573" y="122700"/>
                  </a:lnTo>
                  <a:lnTo>
                    <a:pt x="90674" y="124163"/>
                  </a:lnTo>
                  <a:lnTo>
                    <a:pt x="91798" y="133036"/>
                  </a:lnTo>
                  <a:lnTo>
                    <a:pt x="83237" y="140496"/>
                  </a:lnTo>
                  <a:lnTo>
                    <a:pt x="80165" y="150111"/>
                  </a:lnTo>
                  <a:lnTo>
                    <a:pt x="81491" y="158620"/>
                  </a:lnTo>
                  <a:lnTo>
                    <a:pt x="90157" y="162961"/>
                  </a:lnTo>
                  <a:lnTo>
                    <a:pt x="89912" y="164685"/>
                  </a:lnTo>
                  <a:lnTo>
                    <a:pt x="106098" y="167623"/>
                  </a:lnTo>
                  <a:lnTo>
                    <a:pt x="112665" y="178204"/>
                  </a:lnTo>
                  <a:lnTo>
                    <a:pt x="116313" y="190882"/>
                  </a:lnTo>
                  <a:lnTo>
                    <a:pt x="132706" y="215985"/>
                  </a:lnTo>
                  <a:lnTo>
                    <a:pt x="132632" y="229901"/>
                  </a:lnTo>
                  <a:lnTo>
                    <a:pt x="146401" y="236711"/>
                  </a:lnTo>
                  <a:lnTo>
                    <a:pt x="158491" y="261202"/>
                  </a:lnTo>
                  <a:lnTo>
                    <a:pt x="174899" y="269383"/>
                  </a:lnTo>
                  <a:lnTo>
                    <a:pt x="203293" y="290145"/>
                  </a:lnTo>
                  <a:lnTo>
                    <a:pt x="223065" y="309609"/>
                  </a:lnTo>
                  <a:lnTo>
                    <a:pt x="232549" y="326289"/>
                  </a:lnTo>
                  <a:lnTo>
                    <a:pt x="248379" y="330291"/>
                  </a:lnTo>
                  <a:lnTo>
                    <a:pt x="261089" y="343533"/>
                  </a:lnTo>
                  <a:lnTo>
                    <a:pt x="266653" y="342910"/>
                  </a:lnTo>
                  <a:lnTo>
                    <a:pt x="294266" y="349189"/>
                  </a:lnTo>
                  <a:lnTo>
                    <a:pt x="330453" y="362797"/>
                  </a:lnTo>
                  <a:lnTo>
                    <a:pt x="335082" y="361516"/>
                  </a:lnTo>
                  <a:lnTo>
                    <a:pt x="339138" y="353995"/>
                  </a:lnTo>
                  <a:lnTo>
                    <a:pt x="347197" y="355985"/>
                  </a:lnTo>
                  <a:lnTo>
                    <a:pt x="361673" y="381015"/>
                  </a:lnTo>
                  <a:lnTo>
                    <a:pt x="376671" y="38468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308942" y="2397015"/>
              <a:ext cx="350856" cy="447814"/>
            </a:xfrm>
            <a:custGeom>
              <a:avLst/>
              <a:pathLst>
                <a:path w="350856" h="447814">
                  <a:moveTo>
                    <a:pt x="0" y="0"/>
                  </a:moveTo>
                  <a:lnTo>
                    <a:pt x="4367" y="4107"/>
                  </a:lnTo>
                  <a:lnTo>
                    <a:pt x="522" y="24290"/>
                  </a:lnTo>
                  <a:lnTo>
                    <a:pt x="24549" y="45904"/>
                  </a:lnTo>
                  <a:lnTo>
                    <a:pt x="57473" y="111808"/>
                  </a:lnTo>
                  <a:lnTo>
                    <a:pt x="44417" y="154212"/>
                  </a:lnTo>
                  <a:lnTo>
                    <a:pt x="47812" y="179518"/>
                  </a:lnTo>
                  <a:lnTo>
                    <a:pt x="45416" y="231516"/>
                  </a:lnTo>
                  <a:lnTo>
                    <a:pt x="20480" y="298305"/>
                  </a:lnTo>
                  <a:lnTo>
                    <a:pt x="25795" y="322709"/>
                  </a:lnTo>
                  <a:lnTo>
                    <a:pt x="23232" y="340437"/>
                  </a:lnTo>
                  <a:lnTo>
                    <a:pt x="11615" y="366868"/>
                  </a:lnTo>
                  <a:lnTo>
                    <a:pt x="28096" y="363931"/>
                  </a:lnTo>
                  <a:lnTo>
                    <a:pt x="35541" y="377271"/>
                  </a:lnTo>
                  <a:lnTo>
                    <a:pt x="62482" y="397719"/>
                  </a:lnTo>
                  <a:lnTo>
                    <a:pt x="83141" y="434471"/>
                  </a:lnTo>
                  <a:lnTo>
                    <a:pt x="95786" y="440601"/>
                  </a:lnTo>
                  <a:lnTo>
                    <a:pt x="108201" y="434460"/>
                  </a:lnTo>
                  <a:lnTo>
                    <a:pt x="127960" y="434500"/>
                  </a:lnTo>
                  <a:lnTo>
                    <a:pt x="146737" y="447814"/>
                  </a:lnTo>
                  <a:lnTo>
                    <a:pt x="170352" y="441042"/>
                  </a:lnTo>
                  <a:lnTo>
                    <a:pt x="186854" y="445183"/>
                  </a:lnTo>
                  <a:lnTo>
                    <a:pt x="226967" y="421137"/>
                  </a:lnTo>
                  <a:lnTo>
                    <a:pt x="249292" y="422001"/>
                  </a:lnTo>
                  <a:lnTo>
                    <a:pt x="273569" y="408599"/>
                  </a:lnTo>
                  <a:lnTo>
                    <a:pt x="324719" y="415001"/>
                  </a:lnTo>
                  <a:lnTo>
                    <a:pt x="350856" y="42733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59798" y="2824354"/>
              <a:ext cx="461957" cy="439498"/>
            </a:xfrm>
            <a:custGeom>
              <a:avLst/>
              <a:pathLst>
                <a:path w="461957" h="439498">
                  <a:moveTo>
                    <a:pt x="0" y="0"/>
                  </a:moveTo>
                  <a:lnTo>
                    <a:pt x="17508" y="25662"/>
                  </a:lnTo>
                  <a:lnTo>
                    <a:pt x="23021" y="30073"/>
                  </a:lnTo>
                  <a:lnTo>
                    <a:pt x="34850" y="53128"/>
                  </a:lnTo>
                  <a:lnTo>
                    <a:pt x="40746" y="55836"/>
                  </a:lnTo>
                  <a:lnTo>
                    <a:pt x="136858" y="75717"/>
                  </a:lnTo>
                  <a:lnTo>
                    <a:pt x="153976" y="72845"/>
                  </a:lnTo>
                  <a:lnTo>
                    <a:pt x="165321" y="66585"/>
                  </a:lnTo>
                  <a:lnTo>
                    <a:pt x="176803" y="78075"/>
                  </a:lnTo>
                  <a:lnTo>
                    <a:pt x="190829" y="82623"/>
                  </a:lnTo>
                  <a:lnTo>
                    <a:pt x="220613" y="99856"/>
                  </a:lnTo>
                  <a:lnTo>
                    <a:pt x="226426" y="98876"/>
                  </a:lnTo>
                  <a:lnTo>
                    <a:pt x="243087" y="87928"/>
                  </a:lnTo>
                  <a:lnTo>
                    <a:pt x="267781" y="93019"/>
                  </a:lnTo>
                  <a:lnTo>
                    <a:pt x="264810" y="127153"/>
                  </a:lnTo>
                  <a:lnTo>
                    <a:pt x="260641" y="137707"/>
                  </a:lnTo>
                  <a:lnTo>
                    <a:pt x="277347" y="159109"/>
                  </a:lnTo>
                  <a:lnTo>
                    <a:pt x="276780" y="165061"/>
                  </a:lnTo>
                  <a:lnTo>
                    <a:pt x="282884" y="179016"/>
                  </a:lnTo>
                  <a:lnTo>
                    <a:pt x="282535" y="191042"/>
                  </a:lnTo>
                  <a:lnTo>
                    <a:pt x="297058" y="210185"/>
                  </a:lnTo>
                  <a:lnTo>
                    <a:pt x="307838" y="212935"/>
                  </a:lnTo>
                  <a:lnTo>
                    <a:pt x="315709" y="219631"/>
                  </a:lnTo>
                  <a:lnTo>
                    <a:pt x="322353" y="220505"/>
                  </a:lnTo>
                  <a:lnTo>
                    <a:pt x="325265" y="224474"/>
                  </a:lnTo>
                  <a:lnTo>
                    <a:pt x="338247" y="226810"/>
                  </a:lnTo>
                  <a:lnTo>
                    <a:pt x="342088" y="237347"/>
                  </a:lnTo>
                  <a:lnTo>
                    <a:pt x="349854" y="244090"/>
                  </a:lnTo>
                  <a:lnTo>
                    <a:pt x="355577" y="257042"/>
                  </a:lnTo>
                  <a:lnTo>
                    <a:pt x="355125" y="274811"/>
                  </a:lnTo>
                  <a:lnTo>
                    <a:pt x="365442" y="287234"/>
                  </a:lnTo>
                  <a:lnTo>
                    <a:pt x="378341" y="288836"/>
                  </a:lnTo>
                  <a:lnTo>
                    <a:pt x="387287" y="295895"/>
                  </a:lnTo>
                  <a:lnTo>
                    <a:pt x="401173" y="322440"/>
                  </a:lnTo>
                  <a:lnTo>
                    <a:pt x="402917" y="335485"/>
                  </a:lnTo>
                  <a:lnTo>
                    <a:pt x="400469" y="352813"/>
                  </a:lnTo>
                  <a:lnTo>
                    <a:pt x="401838" y="367259"/>
                  </a:lnTo>
                  <a:lnTo>
                    <a:pt x="404743" y="372201"/>
                  </a:lnTo>
                  <a:lnTo>
                    <a:pt x="408960" y="376257"/>
                  </a:lnTo>
                  <a:lnTo>
                    <a:pt x="414681" y="375419"/>
                  </a:lnTo>
                  <a:lnTo>
                    <a:pt x="424568" y="380463"/>
                  </a:lnTo>
                  <a:lnTo>
                    <a:pt x="432788" y="387640"/>
                  </a:lnTo>
                  <a:lnTo>
                    <a:pt x="439358" y="389442"/>
                  </a:lnTo>
                  <a:lnTo>
                    <a:pt x="453305" y="388380"/>
                  </a:lnTo>
                  <a:lnTo>
                    <a:pt x="452895" y="400918"/>
                  </a:lnTo>
                  <a:lnTo>
                    <a:pt x="461957" y="428906"/>
                  </a:lnTo>
                  <a:lnTo>
                    <a:pt x="447596" y="433551"/>
                  </a:lnTo>
                  <a:lnTo>
                    <a:pt x="446205" y="4394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106004" y="3081666"/>
              <a:ext cx="542288" cy="182186"/>
            </a:xfrm>
            <a:custGeom>
              <a:avLst/>
              <a:pathLst>
                <a:path w="542288" h="182186">
                  <a:moveTo>
                    <a:pt x="0" y="182186"/>
                  </a:moveTo>
                  <a:lnTo>
                    <a:pt x="1391" y="176238"/>
                  </a:lnTo>
                  <a:lnTo>
                    <a:pt x="15752" y="171594"/>
                  </a:lnTo>
                  <a:lnTo>
                    <a:pt x="6689" y="143606"/>
                  </a:lnTo>
                  <a:lnTo>
                    <a:pt x="7099" y="131068"/>
                  </a:lnTo>
                  <a:lnTo>
                    <a:pt x="18042" y="129738"/>
                  </a:lnTo>
                  <a:lnTo>
                    <a:pt x="27307" y="133935"/>
                  </a:lnTo>
                  <a:lnTo>
                    <a:pt x="50698" y="138421"/>
                  </a:lnTo>
                  <a:lnTo>
                    <a:pt x="81443" y="115308"/>
                  </a:lnTo>
                  <a:lnTo>
                    <a:pt x="89103" y="106952"/>
                  </a:lnTo>
                  <a:lnTo>
                    <a:pt x="100402" y="107992"/>
                  </a:lnTo>
                  <a:lnTo>
                    <a:pt x="111566" y="103917"/>
                  </a:lnTo>
                  <a:lnTo>
                    <a:pt x="137310" y="124895"/>
                  </a:lnTo>
                  <a:lnTo>
                    <a:pt x="159321" y="128900"/>
                  </a:lnTo>
                  <a:lnTo>
                    <a:pt x="173253" y="128406"/>
                  </a:lnTo>
                  <a:lnTo>
                    <a:pt x="182902" y="116210"/>
                  </a:lnTo>
                  <a:lnTo>
                    <a:pt x="181596" y="112723"/>
                  </a:lnTo>
                  <a:lnTo>
                    <a:pt x="183588" y="109017"/>
                  </a:lnTo>
                  <a:lnTo>
                    <a:pt x="195517" y="94498"/>
                  </a:lnTo>
                  <a:lnTo>
                    <a:pt x="211129" y="83004"/>
                  </a:lnTo>
                  <a:lnTo>
                    <a:pt x="223202" y="79178"/>
                  </a:lnTo>
                  <a:lnTo>
                    <a:pt x="268409" y="74628"/>
                  </a:lnTo>
                  <a:lnTo>
                    <a:pt x="278497" y="75193"/>
                  </a:lnTo>
                  <a:lnTo>
                    <a:pt x="290591" y="80458"/>
                  </a:lnTo>
                  <a:lnTo>
                    <a:pt x="296517" y="78568"/>
                  </a:lnTo>
                  <a:lnTo>
                    <a:pt x="299468" y="80262"/>
                  </a:lnTo>
                  <a:lnTo>
                    <a:pt x="319119" y="69789"/>
                  </a:lnTo>
                  <a:lnTo>
                    <a:pt x="343624" y="71804"/>
                  </a:lnTo>
                  <a:lnTo>
                    <a:pt x="361162" y="64976"/>
                  </a:lnTo>
                  <a:lnTo>
                    <a:pt x="367799" y="73752"/>
                  </a:lnTo>
                  <a:lnTo>
                    <a:pt x="386691" y="82861"/>
                  </a:lnTo>
                  <a:lnTo>
                    <a:pt x="393765" y="78329"/>
                  </a:lnTo>
                  <a:lnTo>
                    <a:pt x="402360" y="79080"/>
                  </a:lnTo>
                  <a:lnTo>
                    <a:pt x="408751" y="87816"/>
                  </a:lnTo>
                  <a:lnTo>
                    <a:pt x="412083" y="100313"/>
                  </a:lnTo>
                  <a:lnTo>
                    <a:pt x="416213" y="101598"/>
                  </a:lnTo>
                  <a:lnTo>
                    <a:pt x="418517" y="101115"/>
                  </a:lnTo>
                  <a:lnTo>
                    <a:pt x="420986" y="93135"/>
                  </a:lnTo>
                  <a:lnTo>
                    <a:pt x="431263" y="83155"/>
                  </a:lnTo>
                  <a:lnTo>
                    <a:pt x="452106" y="76373"/>
                  </a:lnTo>
                  <a:lnTo>
                    <a:pt x="466821" y="78898"/>
                  </a:lnTo>
                  <a:lnTo>
                    <a:pt x="472279" y="72417"/>
                  </a:lnTo>
                  <a:lnTo>
                    <a:pt x="478525" y="69731"/>
                  </a:lnTo>
                  <a:lnTo>
                    <a:pt x="489952" y="74529"/>
                  </a:lnTo>
                  <a:lnTo>
                    <a:pt x="498976" y="74748"/>
                  </a:lnTo>
                  <a:lnTo>
                    <a:pt x="501061" y="78200"/>
                  </a:lnTo>
                  <a:lnTo>
                    <a:pt x="509615" y="82187"/>
                  </a:lnTo>
                  <a:lnTo>
                    <a:pt x="512325" y="80615"/>
                  </a:lnTo>
                  <a:lnTo>
                    <a:pt x="523194" y="84388"/>
                  </a:lnTo>
                  <a:lnTo>
                    <a:pt x="531686" y="73228"/>
                  </a:lnTo>
                  <a:lnTo>
                    <a:pt x="541512" y="71657"/>
                  </a:lnTo>
                  <a:lnTo>
                    <a:pt x="542288" y="62329"/>
                  </a:lnTo>
                  <a:lnTo>
                    <a:pt x="539037" y="54154"/>
                  </a:lnTo>
                  <a:lnTo>
                    <a:pt x="538821" y="42378"/>
                  </a:lnTo>
                  <a:lnTo>
                    <a:pt x="54220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648206" y="3079602"/>
              <a:ext cx="15858" cy="213419"/>
            </a:xfrm>
            <a:custGeom>
              <a:avLst/>
              <a:pathLst>
                <a:path w="15858" h="213419">
                  <a:moveTo>
                    <a:pt x="0" y="2063"/>
                  </a:moveTo>
                  <a:lnTo>
                    <a:pt x="645" y="0"/>
                  </a:lnTo>
                  <a:lnTo>
                    <a:pt x="14103" y="1631"/>
                  </a:lnTo>
                  <a:lnTo>
                    <a:pt x="7045" y="72883"/>
                  </a:lnTo>
                  <a:lnTo>
                    <a:pt x="2421" y="81116"/>
                  </a:lnTo>
                  <a:lnTo>
                    <a:pt x="4328" y="87288"/>
                  </a:lnTo>
                  <a:lnTo>
                    <a:pt x="10941" y="92246"/>
                  </a:lnTo>
                  <a:lnTo>
                    <a:pt x="15858" y="107885"/>
                  </a:lnTo>
                  <a:lnTo>
                    <a:pt x="13292" y="127852"/>
                  </a:lnTo>
                  <a:lnTo>
                    <a:pt x="14685" y="135199"/>
                  </a:lnTo>
                  <a:lnTo>
                    <a:pt x="9191" y="149975"/>
                  </a:lnTo>
                  <a:lnTo>
                    <a:pt x="13193" y="162701"/>
                  </a:lnTo>
                  <a:lnTo>
                    <a:pt x="10894" y="180597"/>
                  </a:lnTo>
                  <a:lnTo>
                    <a:pt x="15559" y="196256"/>
                  </a:lnTo>
                  <a:lnTo>
                    <a:pt x="9161" y="213419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643785" y="3293022"/>
              <a:ext cx="331802" cy="588043"/>
            </a:xfrm>
            <a:custGeom>
              <a:avLst/>
              <a:pathLst>
                <a:path w="331802" h="588043">
                  <a:moveTo>
                    <a:pt x="13581" y="0"/>
                  </a:moveTo>
                  <a:lnTo>
                    <a:pt x="24666" y="17940"/>
                  </a:lnTo>
                  <a:lnTo>
                    <a:pt x="33020" y="48287"/>
                  </a:lnTo>
                  <a:lnTo>
                    <a:pt x="32740" y="83395"/>
                  </a:lnTo>
                  <a:lnTo>
                    <a:pt x="27827" y="97859"/>
                  </a:lnTo>
                  <a:lnTo>
                    <a:pt x="3022" y="133048"/>
                  </a:lnTo>
                  <a:lnTo>
                    <a:pt x="0" y="156011"/>
                  </a:lnTo>
                  <a:lnTo>
                    <a:pt x="30694" y="229115"/>
                  </a:lnTo>
                  <a:lnTo>
                    <a:pt x="25951" y="259903"/>
                  </a:lnTo>
                  <a:lnTo>
                    <a:pt x="34108" y="284822"/>
                  </a:lnTo>
                  <a:lnTo>
                    <a:pt x="50807" y="300618"/>
                  </a:lnTo>
                  <a:lnTo>
                    <a:pt x="78762" y="309298"/>
                  </a:lnTo>
                  <a:lnTo>
                    <a:pt x="100091" y="308243"/>
                  </a:lnTo>
                  <a:lnTo>
                    <a:pt x="105306" y="321869"/>
                  </a:lnTo>
                  <a:lnTo>
                    <a:pt x="115312" y="330686"/>
                  </a:lnTo>
                  <a:lnTo>
                    <a:pt x="138991" y="347789"/>
                  </a:lnTo>
                  <a:lnTo>
                    <a:pt x="163128" y="354732"/>
                  </a:lnTo>
                  <a:lnTo>
                    <a:pt x="185569" y="368446"/>
                  </a:lnTo>
                  <a:lnTo>
                    <a:pt x="242368" y="419563"/>
                  </a:lnTo>
                  <a:lnTo>
                    <a:pt x="262956" y="467457"/>
                  </a:lnTo>
                  <a:lnTo>
                    <a:pt x="259698" y="480127"/>
                  </a:lnTo>
                  <a:lnTo>
                    <a:pt x="267707" y="502549"/>
                  </a:lnTo>
                  <a:lnTo>
                    <a:pt x="283207" y="508511"/>
                  </a:lnTo>
                  <a:lnTo>
                    <a:pt x="288165" y="535593"/>
                  </a:lnTo>
                  <a:lnTo>
                    <a:pt x="302340" y="542238"/>
                  </a:lnTo>
                  <a:lnTo>
                    <a:pt x="298796" y="559651"/>
                  </a:lnTo>
                  <a:lnTo>
                    <a:pt x="304069" y="560863"/>
                  </a:lnTo>
                  <a:lnTo>
                    <a:pt x="302349" y="574550"/>
                  </a:lnTo>
                  <a:lnTo>
                    <a:pt x="306229" y="580741"/>
                  </a:lnTo>
                  <a:lnTo>
                    <a:pt x="328981" y="581360"/>
                  </a:lnTo>
                  <a:lnTo>
                    <a:pt x="331802" y="58804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953939" y="3857931"/>
              <a:ext cx="541722" cy="439603"/>
            </a:xfrm>
            <a:custGeom>
              <a:avLst/>
              <a:pathLst>
                <a:path w="541722" h="439603">
                  <a:moveTo>
                    <a:pt x="21648" y="23134"/>
                  </a:moveTo>
                  <a:lnTo>
                    <a:pt x="18532" y="16321"/>
                  </a:lnTo>
                  <a:lnTo>
                    <a:pt x="0" y="15320"/>
                  </a:lnTo>
                  <a:lnTo>
                    <a:pt x="880" y="0"/>
                  </a:lnTo>
                  <a:lnTo>
                    <a:pt x="57846" y="677"/>
                  </a:lnTo>
                  <a:lnTo>
                    <a:pt x="73476" y="11468"/>
                  </a:lnTo>
                  <a:lnTo>
                    <a:pt x="88055" y="13854"/>
                  </a:lnTo>
                  <a:lnTo>
                    <a:pt x="138209" y="40653"/>
                  </a:lnTo>
                  <a:lnTo>
                    <a:pt x="156109" y="67466"/>
                  </a:lnTo>
                  <a:lnTo>
                    <a:pt x="161107" y="88130"/>
                  </a:lnTo>
                  <a:lnTo>
                    <a:pt x="181626" y="102954"/>
                  </a:lnTo>
                  <a:lnTo>
                    <a:pt x="236906" y="126964"/>
                  </a:lnTo>
                  <a:lnTo>
                    <a:pt x="272733" y="134747"/>
                  </a:lnTo>
                  <a:lnTo>
                    <a:pt x="352036" y="176962"/>
                  </a:lnTo>
                  <a:lnTo>
                    <a:pt x="382791" y="182071"/>
                  </a:lnTo>
                  <a:lnTo>
                    <a:pt x="387932" y="190747"/>
                  </a:lnTo>
                  <a:lnTo>
                    <a:pt x="404287" y="193769"/>
                  </a:lnTo>
                  <a:lnTo>
                    <a:pt x="428516" y="208492"/>
                  </a:lnTo>
                  <a:lnTo>
                    <a:pt x="439218" y="225937"/>
                  </a:lnTo>
                  <a:lnTo>
                    <a:pt x="464012" y="243342"/>
                  </a:lnTo>
                  <a:lnTo>
                    <a:pt x="502091" y="299682"/>
                  </a:lnTo>
                  <a:lnTo>
                    <a:pt x="511278" y="324900"/>
                  </a:lnTo>
                  <a:lnTo>
                    <a:pt x="523292" y="336993"/>
                  </a:lnTo>
                  <a:lnTo>
                    <a:pt x="522549" y="385084"/>
                  </a:lnTo>
                  <a:lnTo>
                    <a:pt x="541722" y="431559"/>
                  </a:lnTo>
                  <a:lnTo>
                    <a:pt x="527582" y="439603"/>
                  </a:lnTo>
                  <a:lnTo>
                    <a:pt x="522550" y="43736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76490" y="3917583"/>
              <a:ext cx="595597" cy="379951"/>
            </a:xfrm>
            <a:custGeom>
              <a:avLst/>
              <a:pathLst>
                <a:path w="595597" h="379951">
                  <a:moveTo>
                    <a:pt x="0" y="377715"/>
                  </a:moveTo>
                  <a:lnTo>
                    <a:pt x="5031" y="379951"/>
                  </a:lnTo>
                  <a:lnTo>
                    <a:pt x="19325" y="371816"/>
                  </a:lnTo>
                  <a:lnTo>
                    <a:pt x="12307" y="347921"/>
                  </a:lnTo>
                  <a:lnTo>
                    <a:pt x="13393" y="345101"/>
                  </a:lnTo>
                  <a:lnTo>
                    <a:pt x="36728" y="337096"/>
                  </a:lnTo>
                  <a:lnTo>
                    <a:pt x="42545" y="323154"/>
                  </a:lnTo>
                  <a:lnTo>
                    <a:pt x="58837" y="304012"/>
                  </a:lnTo>
                  <a:lnTo>
                    <a:pt x="62716" y="294520"/>
                  </a:lnTo>
                  <a:lnTo>
                    <a:pt x="77448" y="290676"/>
                  </a:lnTo>
                  <a:lnTo>
                    <a:pt x="119074" y="266407"/>
                  </a:lnTo>
                  <a:lnTo>
                    <a:pt x="127544" y="263976"/>
                  </a:lnTo>
                  <a:lnTo>
                    <a:pt x="149708" y="242747"/>
                  </a:lnTo>
                  <a:lnTo>
                    <a:pt x="207047" y="245353"/>
                  </a:lnTo>
                  <a:lnTo>
                    <a:pt x="210893" y="241279"/>
                  </a:lnTo>
                  <a:lnTo>
                    <a:pt x="231335" y="238071"/>
                  </a:lnTo>
                  <a:lnTo>
                    <a:pt x="273505" y="238851"/>
                  </a:lnTo>
                  <a:lnTo>
                    <a:pt x="287837" y="232718"/>
                  </a:lnTo>
                  <a:lnTo>
                    <a:pt x="303194" y="219992"/>
                  </a:lnTo>
                  <a:lnTo>
                    <a:pt x="312070" y="218124"/>
                  </a:lnTo>
                  <a:lnTo>
                    <a:pt x="333905" y="197620"/>
                  </a:lnTo>
                  <a:lnTo>
                    <a:pt x="343293" y="192318"/>
                  </a:lnTo>
                  <a:lnTo>
                    <a:pt x="364458" y="191829"/>
                  </a:lnTo>
                  <a:lnTo>
                    <a:pt x="383704" y="195035"/>
                  </a:lnTo>
                  <a:lnTo>
                    <a:pt x="398289" y="190454"/>
                  </a:lnTo>
                  <a:lnTo>
                    <a:pt x="411672" y="180039"/>
                  </a:lnTo>
                  <a:lnTo>
                    <a:pt x="417095" y="172520"/>
                  </a:lnTo>
                  <a:lnTo>
                    <a:pt x="439297" y="162869"/>
                  </a:lnTo>
                  <a:lnTo>
                    <a:pt x="482798" y="123372"/>
                  </a:lnTo>
                  <a:lnTo>
                    <a:pt x="495650" y="108000"/>
                  </a:lnTo>
                  <a:lnTo>
                    <a:pt x="503357" y="86634"/>
                  </a:lnTo>
                  <a:lnTo>
                    <a:pt x="521270" y="63797"/>
                  </a:lnTo>
                  <a:lnTo>
                    <a:pt x="548368" y="34278"/>
                  </a:lnTo>
                  <a:lnTo>
                    <a:pt x="579879" y="14966"/>
                  </a:lnTo>
                  <a:lnTo>
                    <a:pt x="589981" y="11855"/>
                  </a:lnTo>
                  <a:lnTo>
                    <a:pt x="594655" y="7449"/>
                  </a:lnTo>
                  <a:lnTo>
                    <a:pt x="59559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072087" y="3850176"/>
              <a:ext cx="241069" cy="67406"/>
            </a:xfrm>
            <a:custGeom>
              <a:avLst/>
              <a:pathLst>
                <a:path w="241069" h="67406">
                  <a:moveTo>
                    <a:pt x="0" y="67406"/>
                  </a:moveTo>
                  <a:lnTo>
                    <a:pt x="664" y="65181"/>
                  </a:lnTo>
                  <a:lnTo>
                    <a:pt x="7957" y="64911"/>
                  </a:lnTo>
                  <a:lnTo>
                    <a:pt x="28702" y="60771"/>
                  </a:lnTo>
                  <a:lnTo>
                    <a:pt x="56714" y="59970"/>
                  </a:lnTo>
                  <a:lnTo>
                    <a:pt x="65703" y="58947"/>
                  </a:lnTo>
                  <a:lnTo>
                    <a:pt x="70324" y="56497"/>
                  </a:lnTo>
                  <a:lnTo>
                    <a:pt x="86053" y="55605"/>
                  </a:lnTo>
                  <a:lnTo>
                    <a:pt x="96116" y="51289"/>
                  </a:lnTo>
                  <a:lnTo>
                    <a:pt x="106728" y="49927"/>
                  </a:lnTo>
                  <a:lnTo>
                    <a:pt x="114138" y="46305"/>
                  </a:lnTo>
                  <a:lnTo>
                    <a:pt x="119606" y="41528"/>
                  </a:lnTo>
                  <a:lnTo>
                    <a:pt x="125375" y="40484"/>
                  </a:lnTo>
                  <a:lnTo>
                    <a:pt x="154734" y="29317"/>
                  </a:lnTo>
                  <a:lnTo>
                    <a:pt x="168335" y="20280"/>
                  </a:lnTo>
                  <a:lnTo>
                    <a:pt x="176934" y="20084"/>
                  </a:lnTo>
                  <a:lnTo>
                    <a:pt x="186138" y="11816"/>
                  </a:lnTo>
                  <a:lnTo>
                    <a:pt x="201090" y="4557"/>
                  </a:lnTo>
                  <a:lnTo>
                    <a:pt x="209476" y="3581"/>
                  </a:lnTo>
                  <a:lnTo>
                    <a:pt x="214296" y="851"/>
                  </a:lnTo>
                  <a:lnTo>
                    <a:pt x="239916" y="0"/>
                  </a:lnTo>
                  <a:lnTo>
                    <a:pt x="240268" y="2687"/>
                  </a:lnTo>
                  <a:lnTo>
                    <a:pt x="241069" y="233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313156" y="3661878"/>
              <a:ext cx="387452" cy="190635"/>
            </a:xfrm>
            <a:custGeom>
              <a:avLst/>
              <a:pathLst>
                <a:path w="387452" h="190635">
                  <a:moveTo>
                    <a:pt x="0" y="190635"/>
                  </a:moveTo>
                  <a:lnTo>
                    <a:pt x="3714" y="186577"/>
                  </a:lnTo>
                  <a:lnTo>
                    <a:pt x="16498" y="186700"/>
                  </a:lnTo>
                  <a:lnTo>
                    <a:pt x="18808" y="180427"/>
                  </a:lnTo>
                  <a:lnTo>
                    <a:pt x="27939" y="179908"/>
                  </a:lnTo>
                  <a:lnTo>
                    <a:pt x="32766" y="185280"/>
                  </a:lnTo>
                  <a:lnTo>
                    <a:pt x="84776" y="147442"/>
                  </a:lnTo>
                  <a:lnTo>
                    <a:pt x="99805" y="134091"/>
                  </a:lnTo>
                  <a:lnTo>
                    <a:pt x="102016" y="125046"/>
                  </a:lnTo>
                  <a:lnTo>
                    <a:pt x="201871" y="79737"/>
                  </a:lnTo>
                  <a:lnTo>
                    <a:pt x="226510" y="74709"/>
                  </a:lnTo>
                  <a:lnTo>
                    <a:pt x="239440" y="66189"/>
                  </a:lnTo>
                  <a:lnTo>
                    <a:pt x="275838" y="62556"/>
                  </a:lnTo>
                  <a:lnTo>
                    <a:pt x="283675" y="58740"/>
                  </a:lnTo>
                  <a:lnTo>
                    <a:pt x="301924" y="42514"/>
                  </a:lnTo>
                  <a:lnTo>
                    <a:pt x="313941" y="38232"/>
                  </a:lnTo>
                  <a:lnTo>
                    <a:pt x="333891" y="35689"/>
                  </a:lnTo>
                  <a:lnTo>
                    <a:pt x="345562" y="25377"/>
                  </a:lnTo>
                  <a:lnTo>
                    <a:pt x="357648" y="26132"/>
                  </a:lnTo>
                  <a:lnTo>
                    <a:pt x="367492" y="14530"/>
                  </a:lnTo>
                  <a:lnTo>
                    <a:pt x="375606" y="10309"/>
                  </a:lnTo>
                  <a:lnTo>
                    <a:pt x="378886" y="892"/>
                  </a:lnTo>
                  <a:lnTo>
                    <a:pt x="385819" y="0"/>
                  </a:lnTo>
                  <a:lnTo>
                    <a:pt x="387452" y="2565"/>
                  </a:lnTo>
                  <a:lnTo>
                    <a:pt x="386044" y="202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694047" y="3518462"/>
              <a:ext cx="66253" cy="145982"/>
            </a:xfrm>
            <a:custGeom>
              <a:avLst/>
              <a:pathLst>
                <a:path w="66253" h="145982">
                  <a:moveTo>
                    <a:pt x="5153" y="143618"/>
                  </a:moveTo>
                  <a:lnTo>
                    <a:pt x="6699" y="145982"/>
                  </a:lnTo>
                  <a:lnTo>
                    <a:pt x="5090" y="143435"/>
                  </a:lnTo>
                  <a:lnTo>
                    <a:pt x="0" y="142934"/>
                  </a:lnTo>
                  <a:lnTo>
                    <a:pt x="1148" y="137392"/>
                  </a:lnTo>
                  <a:lnTo>
                    <a:pt x="4346" y="132247"/>
                  </a:lnTo>
                  <a:lnTo>
                    <a:pt x="1633" y="126509"/>
                  </a:lnTo>
                  <a:lnTo>
                    <a:pt x="2312" y="123826"/>
                  </a:lnTo>
                  <a:lnTo>
                    <a:pt x="710" y="118212"/>
                  </a:lnTo>
                  <a:lnTo>
                    <a:pt x="10812" y="92600"/>
                  </a:lnTo>
                  <a:lnTo>
                    <a:pt x="13761" y="88637"/>
                  </a:lnTo>
                  <a:lnTo>
                    <a:pt x="14824" y="82160"/>
                  </a:lnTo>
                  <a:lnTo>
                    <a:pt x="19693" y="70213"/>
                  </a:lnTo>
                  <a:lnTo>
                    <a:pt x="22003" y="66965"/>
                  </a:lnTo>
                  <a:lnTo>
                    <a:pt x="25900" y="45031"/>
                  </a:lnTo>
                  <a:lnTo>
                    <a:pt x="30702" y="31241"/>
                  </a:lnTo>
                  <a:lnTo>
                    <a:pt x="32594" y="28817"/>
                  </a:lnTo>
                  <a:lnTo>
                    <a:pt x="40816" y="27242"/>
                  </a:lnTo>
                  <a:lnTo>
                    <a:pt x="44942" y="25682"/>
                  </a:lnTo>
                  <a:lnTo>
                    <a:pt x="48496" y="22239"/>
                  </a:lnTo>
                  <a:lnTo>
                    <a:pt x="52865" y="21793"/>
                  </a:lnTo>
                  <a:lnTo>
                    <a:pt x="60019" y="18774"/>
                  </a:lnTo>
                  <a:lnTo>
                    <a:pt x="65101" y="14427"/>
                  </a:lnTo>
                  <a:lnTo>
                    <a:pt x="66253" y="12262"/>
                  </a:lnTo>
                  <a:lnTo>
                    <a:pt x="63644" y="6799"/>
                  </a:lnTo>
                  <a:lnTo>
                    <a:pt x="60299" y="4847"/>
                  </a:lnTo>
                  <a:lnTo>
                    <a:pt x="61430" y="2545"/>
                  </a:lnTo>
                  <a:lnTo>
                    <a:pt x="5994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691297" y="3518462"/>
              <a:ext cx="178100" cy="309863"/>
            </a:xfrm>
            <a:custGeom>
              <a:avLst/>
              <a:pathLst>
                <a:path w="178100" h="309863">
                  <a:moveTo>
                    <a:pt x="62698" y="0"/>
                  </a:moveTo>
                  <a:lnTo>
                    <a:pt x="63049" y="4847"/>
                  </a:lnTo>
                  <a:lnTo>
                    <a:pt x="68890" y="12129"/>
                  </a:lnTo>
                  <a:lnTo>
                    <a:pt x="67851" y="14383"/>
                  </a:lnTo>
                  <a:lnTo>
                    <a:pt x="62750" y="18749"/>
                  </a:lnTo>
                  <a:lnTo>
                    <a:pt x="33408" y="31267"/>
                  </a:lnTo>
                  <a:lnTo>
                    <a:pt x="24731" y="66922"/>
                  </a:lnTo>
                  <a:lnTo>
                    <a:pt x="3268" y="118268"/>
                  </a:lnTo>
                  <a:lnTo>
                    <a:pt x="7051" y="132317"/>
                  </a:lnTo>
                  <a:lnTo>
                    <a:pt x="0" y="145472"/>
                  </a:lnTo>
                  <a:lnTo>
                    <a:pt x="554" y="152020"/>
                  </a:lnTo>
                  <a:lnTo>
                    <a:pt x="11901" y="167162"/>
                  </a:lnTo>
                  <a:lnTo>
                    <a:pt x="51236" y="202699"/>
                  </a:lnTo>
                  <a:lnTo>
                    <a:pt x="67861" y="222679"/>
                  </a:lnTo>
                  <a:lnTo>
                    <a:pt x="71897" y="233429"/>
                  </a:lnTo>
                  <a:lnTo>
                    <a:pt x="90288" y="242283"/>
                  </a:lnTo>
                  <a:lnTo>
                    <a:pt x="114148" y="268850"/>
                  </a:lnTo>
                  <a:lnTo>
                    <a:pt x="117596" y="276643"/>
                  </a:lnTo>
                  <a:lnTo>
                    <a:pt x="123689" y="277430"/>
                  </a:lnTo>
                  <a:lnTo>
                    <a:pt x="138143" y="300445"/>
                  </a:lnTo>
                  <a:lnTo>
                    <a:pt x="142710" y="302920"/>
                  </a:lnTo>
                  <a:lnTo>
                    <a:pt x="151091" y="300963"/>
                  </a:lnTo>
                  <a:lnTo>
                    <a:pt x="172857" y="309863"/>
                  </a:lnTo>
                  <a:lnTo>
                    <a:pt x="178100" y="301873"/>
                  </a:lnTo>
                  <a:lnTo>
                    <a:pt x="175446" y="30154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307859" y="3820007"/>
              <a:ext cx="558884" cy="540473"/>
            </a:xfrm>
            <a:custGeom>
              <a:avLst/>
              <a:pathLst>
                <a:path w="558884" h="540473">
                  <a:moveTo>
                    <a:pt x="558884" y="0"/>
                  </a:moveTo>
                  <a:lnTo>
                    <a:pt x="551129" y="13487"/>
                  </a:lnTo>
                  <a:lnTo>
                    <a:pt x="545563" y="32675"/>
                  </a:lnTo>
                  <a:lnTo>
                    <a:pt x="547962" y="43334"/>
                  </a:lnTo>
                  <a:lnTo>
                    <a:pt x="533328" y="79215"/>
                  </a:lnTo>
                  <a:lnTo>
                    <a:pt x="494020" y="157587"/>
                  </a:lnTo>
                  <a:lnTo>
                    <a:pt x="454166" y="192621"/>
                  </a:lnTo>
                  <a:lnTo>
                    <a:pt x="433107" y="220634"/>
                  </a:lnTo>
                  <a:lnTo>
                    <a:pt x="404933" y="237053"/>
                  </a:lnTo>
                  <a:lnTo>
                    <a:pt x="383833" y="273488"/>
                  </a:lnTo>
                  <a:lnTo>
                    <a:pt x="369806" y="283750"/>
                  </a:lnTo>
                  <a:lnTo>
                    <a:pt x="325764" y="294937"/>
                  </a:lnTo>
                  <a:lnTo>
                    <a:pt x="269862" y="362631"/>
                  </a:lnTo>
                  <a:lnTo>
                    <a:pt x="252941" y="390284"/>
                  </a:lnTo>
                  <a:lnTo>
                    <a:pt x="233906" y="408093"/>
                  </a:lnTo>
                  <a:lnTo>
                    <a:pt x="206015" y="419450"/>
                  </a:lnTo>
                  <a:lnTo>
                    <a:pt x="106596" y="427716"/>
                  </a:lnTo>
                  <a:lnTo>
                    <a:pt x="58343" y="440893"/>
                  </a:lnTo>
                  <a:lnTo>
                    <a:pt x="25592" y="442513"/>
                  </a:lnTo>
                  <a:lnTo>
                    <a:pt x="4701" y="495091"/>
                  </a:lnTo>
                  <a:lnTo>
                    <a:pt x="0" y="540192"/>
                  </a:lnTo>
                  <a:lnTo>
                    <a:pt x="7086" y="540473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226628" y="4360481"/>
              <a:ext cx="88317" cy="178798"/>
            </a:xfrm>
            <a:custGeom>
              <a:avLst/>
              <a:pathLst>
                <a:path w="88317" h="178798">
                  <a:moveTo>
                    <a:pt x="88317" y="0"/>
                  </a:moveTo>
                  <a:lnTo>
                    <a:pt x="84590" y="3386"/>
                  </a:lnTo>
                  <a:lnTo>
                    <a:pt x="84859" y="8099"/>
                  </a:lnTo>
                  <a:lnTo>
                    <a:pt x="80011" y="9069"/>
                  </a:lnTo>
                  <a:lnTo>
                    <a:pt x="83521" y="64508"/>
                  </a:lnTo>
                  <a:lnTo>
                    <a:pt x="79222" y="105811"/>
                  </a:lnTo>
                  <a:lnTo>
                    <a:pt x="81005" y="135397"/>
                  </a:lnTo>
                  <a:lnTo>
                    <a:pt x="84990" y="145694"/>
                  </a:lnTo>
                  <a:lnTo>
                    <a:pt x="85869" y="158015"/>
                  </a:lnTo>
                  <a:lnTo>
                    <a:pt x="87562" y="160804"/>
                  </a:lnTo>
                  <a:lnTo>
                    <a:pt x="44738" y="164211"/>
                  </a:lnTo>
                  <a:lnTo>
                    <a:pt x="34844" y="166058"/>
                  </a:lnTo>
                  <a:lnTo>
                    <a:pt x="13828" y="173895"/>
                  </a:lnTo>
                  <a:lnTo>
                    <a:pt x="1758" y="171971"/>
                  </a:lnTo>
                  <a:lnTo>
                    <a:pt x="0" y="17879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878789" y="4530931"/>
              <a:ext cx="350016" cy="122474"/>
            </a:xfrm>
            <a:custGeom>
              <a:avLst/>
              <a:pathLst>
                <a:path w="350016" h="122474">
                  <a:moveTo>
                    <a:pt x="347838" y="8348"/>
                  </a:moveTo>
                  <a:lnTo>
                    <a:pt x="350016" y="532"/>
                  </a:lnTo>
                  <a:lnTo>
                    <a:pt x="333747" y="0"/>
                  </a:lnTo>
                  <a:lnTo>
                    <a:pt x="244733" y="33204"/>
                  </a:lnTo>
                  <a:lnTo>
                    <a:pt x="216355" y="33619"/>
                  </a:lnTo>
                  <a:lnTo>
                    <a:pt x="190801" y="37650"/>
                  </a:lnTo>
                  <a:lnTo>
                    <a:pt x="170528" y="36122"/>
                  </a:lnTo>
                  <a:lnTo>
                    <a:pt x="105215" y="38222"/>
                  </a:lnTo>
                  <a:lnTo>
                    <a:pt x="57867" y="48184"/>
                  </a:lnTo>
                  <a:lnTo>
                    <a:pt x="38444" y="58265"/>
                  </a:lnTo>
                  <a:lnTo>
                    <a:pt x="26221" y="59035"/>
                  </a:lnTo>
                  <a:lnTo>
                    <a:pt x="27040" y="68403"/>
                  </a:lnTo>
                  <a:lnTo>
                    <a:pt x="8158" y="96982"/>
                  </a:lnTo>
                  <a:lnTo>
                    <a:pt x="10176" y="106880"/>
                  </a:lnTo>
                  <a:lnTo>
                    <a:pt x="18326" y="113860"/>
                  </a:lnTo>
                  <a:lnTo>
                    <a:pt x="12390" y="118817"/>
                  </a:lnTo>
                  <a:lnTo>
                    <a:pt x="0" y="122474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32960" y="4614031"/>
              <a:ext cx="164156" cy="39374"/>
            </a:xfrm>
            <a:custGeom>
              <a:avLst/>
              <a:pathLst>
                <a:path w="164156" h="39374">
                  <a:moveTo>
                    <a:pt x="145829" y="39374"/>
                  </a:moveTo>
                  <a:lnTo>
                    <a:pt x="158220" y="35717"/>
                  </a:lnTo>
                  <a:lnTo>
                    <a:pt x="160914" y="34363"/>
                  </a:lnTo>
                  <a:lnTo>
                    <a:pt x="164156" y="30760"/>
                  </a:lnTo>
                  <a:lnTo>
                    <a:pt x="159803" y="28654"/>
                  </a:lnTo>
                  <a:lnTo>
                    <a:pt x="158385" y="25156"/>
                  </a:lnTo>
                  <a:lnTo>
                    <a:pt x="156006" y="23780"/>
                  </a:lnTo>
                  <a:lnTo>
                    <a:pt x="155052" y="21157"/>
                  </a:lnTo>
                  <a:lnTo>
                    <a:pt x="155593" y="19180"/>
                  </a:lnTo>
                  <a:lnTo>
                    <a:pt x="153986" y="13952"/>
                  </a:lnTo>
                  <a:lnTo>
                    <a:pt x="155210" y="11948"/>
                  </a:lnTo>
                  <a:lnTo>
                    <a:pt x="152022" y="9553"/>
                  </a:lnTo>
                  <a:lnTo>
                    <a:pt x="145587" y="8946"/>
                  </a:lnTo>
                  <a:lnTo>
                    <a:pt x="140080" y="13268"/>
                  </a:lnTo>
                  <a:lnTo>
                    <a:pt x="121205" y="18365"/>
                  </a:lnTo>
                  <a:lnTo>
                    <a:pt x="96121" y="18689"/>
                  </a:lnTo>
                  <a:lnTo>
                    <a:pt x="75132" y="17363"/>
                  </a:lnTo>
                  <a:lnTo>
                    <a:pt x="57021" y="17579"/>
                  </a:lnTo>
                  <a:lnTo>
                    <a:pt x="50460" y="18983"/>
                  </a:lnTo>
                  <a:lnTo>
                    <a:pt x="36559" y="20359"/>
                  </a:lnTo>
                  <a:lnTo>
                    <a:pt x="33700" y="21759"/>
                  </a:lnTo>
                  <a:lnTo>
                    <a:pt x="23274" y="23570"/>
                  </a:lnTo>
                  <a:lnTo>
                    <a:pt x="20044" y="24911"/>
                  </a:lnTo>
                  <a:lnTo>
                    <a:pt x="17514" y="24286"/>
                  </a:lnTo>
                  <a:lnTo>
                    <a:pt x="7585" y="27699"/>
                  </a:lnTo>
                  <a:lnTo>
                    <a:pt x="6857" y="26837"/>
                  </a:lnTo>
                  <a:lnTo>
                    <a:pt x="5803" y="20854"/>
                  </a:lnTo>
                  <a:lnTo>
                    <a:pt x="3251" y="17279"/>
                  </a:lnTo>
                  <a:lnTo>
                    <a:pt x="3025" y="13558"/>
                  </a:lnTo>
                  <a:lnTo>
                    <a:pt x="1138" y="10840"/>
                  </a:lnTo>
                  <a:lnTo>
                    <a:pt x="1519" y="5945"/>
                  </a:lnTo>
                  <a:lnTo>
                    <a:pt x="0" y="4229"/>
                  </a:lnTo>
                  <a:lnTo>
                    <a:pt x="7" y="3222"/>
                  </a:lnTo>
                  <a:lnTo>
                    <a:pt x="2211" y="1985"/>
                  </a:lnTo>
                  <a:lnTo>
                    <a:pt x="2118" y="210"/>
                  </a:lnTo>
                  <a:lnTo>
                    <a:pt x="1211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327419" y="4614031"/>
              <a:ext cx="406752" cy="72210"/>
            </a:xfrm>
            <a:custGeom>
              <a:avLst/>
              <a:pathLst>
                <a:path w="406752" h="72210">
                  <a:moveTo>
                    <a:pt x="406752" y="0"/>
                  </a:moveTo>
                  <a:lnTo>
                    <a:pt x="405471" y="4504"/>
                  </a:lnTo>
                  <a:lnTo>
                    <a:pt x="363283" y="5908"/>
                  </a:lnTo>
                  <a:lnTo>
                    <a:pt x="361752" y="26158"/>
                  </a:lnTo>
                  <a:lnTo>
                    <a:pt x="292180" y="27619"/>
                  </a:lnTo>
                  <a:lnTo>
                    <a:pt x="240001" y="39383"/>
                  </a:lnTo>
                  <a:lnTo>
                    <a:pt x="165496" y="38052"/>
                  </a:lnTo>
                  <a:lnTo>
                    <a:pt x="122434" y="44178"/>
                  </a:lnTo>
                  <a:lnTo>
                    <a:pt x="99405" y="43468"/>
                  </a:lnTo>
                  <a:lnTo>
                    <a:pt x="82800" y="48355"/>
                  </a:lnTo>
                  <a:lnTo>
                    <a:pt x="61896" y="50333"/>
                  </a:lnTo>
                  <a:lnTo>
                    <a:pt x="52415" y="57207"/>
                  </a:lnTo>
                  <a:lnTo>
                    <a:pt x="9495" y="72210"/>
                  </a:lnTo>
                  <a:lnTo>
                    <a:pt x="7691" y="65452"/>
                  </a:lnTo>
                  <a:lnTo>
                    <a:pt x="0" y="63061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681104" y="4428082"/>
              <a:ext cx="646314" cy="249010"/>
            </a:xfrm>
            <a:custGeom>
              <a:avLst/>
              <a:pathLst>
                <a:path w="646314" h="249010">
                  <a:moveTo>
                    <a:pt x="646314" y="249010"/>
                  </a:moveTo>
                  <a:lnTo>
                    <a:pt x="644604" y="245991"/>
                  </a:lnTo>
                  <a:lnTo>
                    <a:pt x="635776" y="247898"/>
                  </a:lnTo>
                  <a:lnTo>
                    <a:pt x="622322" y="217232"/>
                  </a:lnTo>
                  <a:lnTo>
                    <a:pt x="612083" y="206814"/>
                  </a:lnTo>
                  <a:lnTo>
                    <a:pt x="607372" y="195644"/>
                  </a:lnTo>
                  <a:lnTo>
                    <a:pt x="594452" y="179349"/>
                  </a:lnTo>
                  <a:lnTo>
                    <a:pt x="580648" y="168100"/>
                  </a:lnTo>
                  <a:lnTo>
                    <a:pt x="565305" y="164490"/>
                  </a:lnTo>
                  <a:lnTo>
                    <a:pt x="554347" y="156050"/>
                  </a:lnTo>
                  <a:lnTo>
                    <a:pt x="552380" y="151145"/>
                  </a:lnTo>
                  <a:lnTo>
                    <a:pt x="535699" y="144908"/>
                  </a:lnTo>
                  <a:lnTo>
                    <a:pt x="515986" y="130593"/>
                  </a:lnTo>
                  <a:lnTo>
                    <a:pt x="506409" y="116086"/>
                  </a:lnTo>
                  <a:lnTo>
                    <a:pt x="496151" y="110300"/>
                  </a:lnTo>
                  <a:lnTo>
                    <a:pt x="492703" y="102799"/>
                  </a:lnTo>
                  <a:lnTo>
                    <a:pt x="487575" y="98979"/>
                  </a:lnTo>
                  <a:lnTo>
                    <a:pt x="479113" y="96436"/>
                  </a:lnTo>
                  <a:lnTo>
                    <a:pt x="431631" y="106175"/>
                  </a:lnTo>
                  <a:lnTo>
                    <a:pt x="396998" y="87784"/>
                  </a:lnTo>
                  <a:lnTo>
                    <a:pt x="358808" y="77647"/>
                  </a:lnTo>
                  <a:lnTo>
                    <a:pt x="319706" y="62769"/>
                  </a:lnTo>
                  <a:lnTo>
                    <a:pt x="298781" y="66310"/>
                  </a:lnTo>
                  <a:lnTo>
                    <a:pt x="254262" y="53698"/>
                  </a:lnTo>
                  <a:lnTo>
                    <a:pt x="241283" y="57641"/>
                  </a:lnTo>
                  <a:lnTo>
                    <a:pt x="224344" y="49055"/>
                  </a:lnTo>
                  <a:lnTo>
                    <a:pt x="216265" y="40023"/>
                  </a:lnTo>
                  <a:lnTo>
                    <a:pt x="198073" y="29472"/>
                  </a:lnTo>
                  <a:lnTo>
                    <a:pt x="173761" y="27306"/>
                  </a:lnTo>
                  <a:lnTo>
                    <a:pt x="146639" y="30382"/>
                  </a:lnTo>
                  <a:lnTo>
                    <a:pt x="110869" y="21300"/>
                  </a:lnTo>
                  <a:lnTo>
                    <a:pt x="87820" y="20455"/>
                  </a:lnTo>
                  <a:lnTo>
                    <a:pt x="10843" y="0"/>
                  </a:lnTo>
                  <a:lnTo>
                    <a:pt x="2871" y="3385"/>
                  </a:lnTo>
                  <a:lnTo>
                    <a:pt x="0" y="7396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336582" y="4208438"/>
              <a:ext cx="350205" cy="227040"/>
            </a:xfrm>
            <a:custGeom>
              <a:avLst/>
              <a:pathLst>
                <a:path w="350205" h="227040">
                  <a:moveTo>
                    <a:pt x="344522" y="227040"/>
                  </a:moveTo>
                  <a:lnTo>
                    <a:pt x="350205" y="221422"/>
                  </a:lnTo>
                  <a:lnTo>
                    <a:pt x="349397" y="217840"/>
                  </a:lnTo>
                  <a:lnTo>
                    <a:pt x="337447" y="217454"/>
                  </a:lnTo>
                  <a:lnTo>
                    <a:pt x="313591" y="203488"/>
                  </a:lnTo>
                  <a:lnTo>
                    <a:pt x="300460" y="206596"/>
                  </a:lnTo>
                  <a:lnTo>
                    <a:pt x="269464" y="202025"/>
                  </a:lnTo>
                  <a:lnTo>
                    <a:pt x="211342" y="202025"/>
                  </a:lnTo>
                  <a:lnTo>
                    <a:pt x="141013" y="169195"/>
                  </a:lnTo>
                  <a:lnTo>
                    <a:pt x="134948" y="172102"/>
                  </a:lnTo>
                  <a:lnTo>
                    <a:pt x="113034" y="172052"/>
                  </a:lnTo>
                  <a:lnTo>
                    <a:pt x="89969" y="140410"/>
                  </a:lnTo>
                  <a:lnTo>
                    <a:pt x="68019" y="119984"/>
                  </a:lnTo>
                  <a:lnTo>
                    <a:pt x="46854" y="84045"/>
                  </a:lnTo>
                  <a:lnTo>
                    <a:pt x="38330" y="77060"/>
                  </a:lnTo>
                  <a:lnTo>
                    <a:pt x="25674" y="78775"/>
                  </a:lnTo>
                  <a:lnTo>
                    <a:pt x="24081" y="71963"/>
                  </a:lnTo>
                  <a:lnTo>
                    <a:pt x="18961" y="67100"/>
                  </a:lnTo>
                  <a:lnTo>
                    <a:pt x="20090" y="41953"/>
                  </a:lnTo>
                  <a:lnTo>
                    <a:pt x="14338" y="22258"/>
                  </a:lnTo>
                  <a:lnTo>
                    <a:pt x="6109" y="428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025285" y="3910193"/>
              <a:ext cx="311297" cy="298245"/>
            </a:xfrm>
            <a:custGeom>
              <a:avLst/>
              <a:pathLst>
                <a:path w="311297" h="298245">
                  <a:moveTo>
                    <a:pt x="311297" y="298245"/>
                  </a:moveTo>
                  <a:lnTo>
                    <a:pt x="238257" y="296928"/>
                  </a:lnTo>
                  <a:lnTo>
                    <a:pt x="210266" y="286163"/>
                  </a:lnTo>
                  <a:lnTo>
                    <a:pt x="194599" y="286585"/>
                  </a:lnTo>
                  <a:lnTo>
                    <a:pt x="156965" y="228473"/>
                  </a:lnTo>
                  <a:lnTo>
                    <a:pt x="157181" y="208021"/>
                  </a:lnTo>
                  <a:lnTo>
                    <a:pt x="144796" y="205530"/>
                  </a:lnTo>
                  <a:lnTo>
                    <a:pt x="134306" y="209463"/>
                  </a:lnTo>
                  <a:lnTo>
                    <a:pt x="118471" y="202717"/>
                  </a:lnTo>
                  <a:lnTo>
                    <a:pt x="114539" y="186935"/>
                  </a:lnTo>
                  <a:lnTo>
                    <a:pt x="108221" y="181924"/>
                  </a:lnTo>
                  <a:lnTo>
                    <a:pt x="105074" y="174102"/>
                  </a:lnTo>
                  <a:lnTo>
                    <a:pt x="87350" y="151539"/>
                  </a:lnTo>
                  <a:lnTo>
                    <a:pt x="80531" y="128801"/>
                  </a:lnTo>
                  <a:lnTo>
                    <a:pt x="77531" y="97096"/>
                  </a:lnTo>
                  <a:lnTo>
                    <a:pt x="78530" y="86730"/>
                  </a:lnTo>
                  <a:lnTo>
                    <a:pt x="85381" y="78930"/>
                  </a:lnTo>
                  <a:lnTo>
                    <a:pt x="85056" y="74425"/>
                  </a:lnTo>
                  <a:lnTo>
                    <a:pt x="90270" y="66661"/>
                  </a:lnTo>
                  <a:lnTo>
                    <a:pt x="80825" y="59030"/>
                  </a:lnTo>
                  <a:lnTo>
                    <a:pt x="81697" y="47609"/>
                  </a:lnTo>
                  <a:lnTo>
                    <a:pt x="75939" y="45042"/>
                  </a:lnTo>
                  <a:lnTo>
                    <a:pt x="74457" y="47624"/>
                  </a:lnTo>
                  <a:lnTo>
                    <a:pt x="68444" y="46764"/>
                  </a:lnTo>
                  <a:lnTo>
                    <a:pt x="58330" y="38430"/>
                  </a:lnTo>
                  <a:lnTo>
                    <a:pt x="59799" y="33118"/>
                  </a:lnTo>
                  <a:lnTo>
                    <a:pt x="54384" y="24296"/>
                  </a:lnTo>
                  <a:lnTo>
                    <a:pt x="59083" y="14341"/>
                  </a:lnTo>
                  <a:lnTo>
                    <a:pt x="58074" y="4660"/>
                  </a:lnTo>
                  <a:lnTo>
                    <a:pt x="44682" y="0"/>
                  </a:lnTo>
                  <a:lnTo>
                    <a:pt x="31754" y="622"/>
                  </a:lnTo>
                  <a:lnTo>
                    <a:pt x="22750" y="4599"/>
                  </a:lnTo>
                  <a:lnTo>
                    <a:pt x="14771" y="3808"/>
                  </a:lnTo>
                  <a:lnTo>
                    <a:pt x="5084" y="6991"/>
                  </a:lnTo>
                  <a:lnTo>
                    <a:pt x="0" y="3243"/>
                  </a:lnTo>
                  <a:lnTo>
                    <a:pt x="815" y="5557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720312" y="3694423"/>
              <a:ext cx="305788" cy="221327"/>
            </a:xfrm>
            <a:custGeom>
              <a:avLst/>
              <a:pathLst>
                <a:path w="305788" h="221327">
                  <a:moveTo>
                    <a:pt x="305788" y="221327"/>
                  </a:moveTo>
                  <a:lnTo>
                    <a:pt x="304972" y="219013"/>
                  </a:lnTo>
                  <a:lnTo>
                    <a:pt x="298220" y="216794"/>
                  </a:lnTo>
                  <a:lnTo>
                    <a:pt x="294032" y="212496"/>
                  </a:lnTo>
                  <a:lnTo>
                    <a:pt x="287931" y="212463"/>
                  </a:lnTo>
                  <a:lnTo>
                    <a:pt x="284916" y="210553"/>
                  </a:lnTo>
                  <a:lnTo>
                    <a:pt x="281002" y="210281"/>
                  </a:lnTo>
                  <a:lnTo>
                    <a:pt x="280211" y="204226"/>
                  </a:lnTo>
                  <a:lnTo>
                    <a:pt x="277392" y="202958"/>
                  </a:lnTo>
                  <a:lnTo>
                    <a:pt x="270338" y="193863"/>
                  </a:lnTo>
                  <a:lnTo>
                    <a:pt x="269417" y="187865"/>
                  </a:lnTo>
                  <a:lnTo>
                    <a:pt x="270176" y="183359"/>
                  </a:lnTo>
                  <a:lnTo>
                    <a:pt x="271476" y="183135"/>
                  </a:lnTo>
                  <a:lnTo>
                    <a:pt x="269369" y="170142"/>
                  </a:lnTo>
                  <a:lnTo>
                    <a:pt x="270037" y="166132"/>
                  </a:lnTo>
                  <a:lnTo>
                    <a:pt x="266313" y="156261"/>
                  </a:lnTo>
                  <a:lnTo>
                    <a:pt x="269466" y="148197"/>
                  </a:lnTo>
                  <a:lnTo>
                    <a:pt x="270644" y="136965"/>
                  </a:lnTo>
                  <a:lnTo>
                    <a:pt x="269019" y="96540"/>
                  </a:lnTo>
                  <a:lnTo>
                    <a:pt x="267922" y="92862"/>
                  </a:lnTo>
                  <a:lnTo>
                    <a:pt x="268898" y="88945"/>
                  </a:lnTo>
                  <a:lnTo>
                    <a:pt x="259552" y="86023"/>
                  </a:lnTo>
                  <a:lnTo>
                    <a:pt x="251703" y="78525"/>
                  </a:lnTo>
                  <a:lnTo>
                    <a:pt x="228207" y="71976"/>
                  </a:lnTo>
                  <a:lnTo>
                    <a:pt x="212077" y="63338"/>
                  </a:lnTo>
                  <a:lnTo>
                    <a:pt x="210245" y="59947"/>
                  </a:lnTo>
                  <a:lnTo>
                    <a:pt x="204447" y="58744"/>
                  </a:lnTo>
                  <a:lnTo>
                    <a:pt x="185951" y="48457"/>
                  </a:lnTo>
                  <a:lnTo>
                    <a:pt x="158090" y="39529"/>
                  </a:lnTo>
                  <a:lnTo>
                    <a:pt x="146503" y="31931"/>
                  </a:lnTo>
                  <a:lnTo>
                    <a:pt x="143475" y="31895"/>
                  </a:lnTo>
                  <a:lnTo>
                    <a:pt x="131754" y="23575"/>
                  </a:lnTo>
                  <a:lnTo>
                    <a:pt x="124002" y="22375"/>
                  </a:lnTo>
                  <a:lnTo>
                    <a:pt x="113144" y="18188"/>
                  </a:lnTo>
                  <a:lnTo>
                    <a:pt x="102355" y="23212"/>
                  </a:lnTo>
                  <a:lnTo>
                    <a:pt x="90906" y="16647"/>
                  </a:lnTo>
                  <a:lnTo>
                    <a:pt x="82305" y="8699"/>
                  </a:lnTo>
                  <a:lnTo>
                    <a:pt x="73418" y="5857"/>
                  </a:lnTo>
                  <a:lnTo>
                    <a:pt x="67233" y="6166"/>
                  </a:lnTo>
                  <a:lnTo>
                    <a:pt x="59306" y="2319"/>
                  </a:lnTo>
                  <a:lnTo>
                    <a:pt x="55794" y="2749"/>
                  </a:lnTo>
                  <a:lnTo>
                    <a:pt x="44658" y="0"/>
                  </a:lnTo>
                  <a:lnTo>
                    <a:pt x="37138" y="4369"/>
                  </a:lnTo>
                  <a:lnTo>
                    <a:pt x="32225" y="4323"/>
                  </a:lnTo>
                  <a:lnTo>
                    <a:pt x="27308" y="2933"/>
                  </a:lnTo>
                  <a:lnTo>
                    <a:pt x="17324" y="2634"/>
                  </a:lnTo>
                  <a:lnTo>
                    <a:pt x="10178" y="143"/>
                  </a:lnTo>
                  <a:lnTo>
                    <a:pt x="10637" y="8778"/>
                  </a:lnTo>
                  <a:lnTo>
                    <a:pt x="14716" y="21978"/>
                  </a:lnTo>
                  <a:lnTo>
                    <a:pt x="14447" y="33403"/>
                  </a:lnTo>
                  <a:lnTo>
                    <a:pt x="3870" y="44836"/>
                  </a:lnTo>
                  <a:lnTo>
                    <a:pt x="1843" y="50506"/>
                  </a:lnTo>
                  <a:lnTo>
                    <a:pt x="2567" y="59886"/>
                  </a:lnTo>
                  <a:lnTo>
                    <a:pt x="0" y="72259"/>
                  </a:lnTo>
                  <a:lnTo>
                    <a:pt x="1452" y="87588"/>
                  </a:lnTo>
                  <a:lnTo>
                    <a:pt x="234" y="8994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302715" y="3784364"/>
              <a:ext cx="417832" cy="98283"/>
            </a:xfrm>
            <a:custGeom>
              <a:avLst/>
              <a:pathLst>
                <a:path w="417832" h="98283">
                  <a:moveTo>
                    <a:pt x="417832" y="0"/>
                  </a:moveTo>
                  <a:lnTo>
                    <a:pt x="399869" y="21124"/>
                  </a:lnTo>
                  <a:lnTo>
                    <a:pt x="395402" y="20662"/>
                  </a:lnTo>
                  <a:lnTo>
                    <a:pt x="385407" y="26138"/>
                  </a:lnTo>
                  <a:lnTo>
                    <a:pt x="376133" y="35990"/>
                  </a:lnTo>
                  <a:lnTo>
                    <a:pt x="370005" y="48544"/>
                  </a:lnTo>
                  <a:lnTo>
                    <a:pt x="364741" y="47329"/>
                  </a:lnTo>
                  <a:lnTo>
                    <a:pt x="359488" y="52438"/>
                  </a:lnTo>
                  <a:lnTo>
                    <a:pt x="339979" y="57714"/>
                  </a:lnTo>
                  <a:lnTo>
                    <a:pt x="320495" y="71262"/>
                  </a:lnTo>
                  <a:lnTo>
                    <a:pt x="318201" y="77667"/>
                  </a:lnTo>
                  <a:lnTo>
                    <a:pt x="269264" y="85972"/>
                  </a:lnTo>
                  <a:lnTo>
                    <a:pt x="252226" y="93112"/>
                  </a:lnTo>
                  <a:lnTo>
                    <a:pt x="248987" y="96778"/>
                  </a:lnTo>
                  <a:lnTo>
                    <a:pt x="209555" y="98283"/>
                  </a:lnTo>
                  <a:lnTo>
                    <a:pt x="200374" y="94157"/>
                  </a:lnTo>
                  <a:lnTo>
                    <a:pt x="167465" y="92311"/>
                  </a:lnTo>
                  <a:lnTo>
                    <a:pt x="149613" y="95497"/>
                  </a:lnTo>
                  <a:lnTo>
                    <a:pt x="94718" y="83857"/>
                  </a:lnTo>
                  <a:lnTo>
                    <a:pt x="52256" y="59938"/>
                  </a:lnTo>
                  <a:lnTo>
                    <a:pt x="27467" y="60238"/>
                  </a:lnTo>
                  <a:lnTo>
                    <a:pt x="1950" y="56807"/>
                  </a:lnTo>
                  <a:lnTo>
                    <a:pt x="1283" y="43968"/>
                  </a:lnTo>
                  <a:lnTo>
                    <a:pt x="11641" y="33974"/>
                  </a:lnTo>
                  <a:lnTo>
                    <a:pt x="5228" y="22098"/>
                  </a:lnTo>
                  <a:lnTo>
                    <a:pt x="0" y="18878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9004" y="3254929"/>
              <a:ext cx="173711" cy="548313"/>
            </a:xfrm>
            <a:custGeom>
              <a:avLst/>
              <a:pathLst>
                <a:path w="173711" h="548313">
                  <a:moveTo>
                    <a:pt x="173711" y="548313"/>
                  </a:moveTo>
                  <a:lnTo>
                    <a:pt x="159645" y="534876"/>
                  </a:lnTo>
                  <a:lnTo>
                    <a:pt x="160720" y="513183"/>
                  </a:lnTo>
                  <a:lnTo>
                    <a:pt x="118646" y="505874"/>
                  </a:lnTo>
                  <a:lnTo>
                    <a:pt x="119903" y="486360"/>
                  </a:lnTo>
                  <a:lnTo>
                    <a:pt x="111756" y="468396"/>
                  </a:lnTo>
                  <a:lnTo>
                    <a:pt x="98916" y="465192"/>
                  </a:lnTo>
                  <a:lnTo>
                    <a:pt x="77482" y="449609"/>
                  </a:lnTo>
                  <a:lnTo>
                    <a:pt x="53904" y="442817"/>
                  </a:lnTo>
                  <a:lnTo>
                    <a:pt x="28791" y="420532"/>
                  </a:lnTo>
                  <a:lnTo>
                    <a:pt x="18566" y="417344"/>
                  </a:lnTo>
                  <a:lnTo>
                    <a:pt x="20588" y="300697"/>
                  </a:lnTo>
                  <a:lnTo>
                    <a:pt x="16309" y="290852"/>
                  </a:lnTo>
                  <a:lnTo>
                    <a:pt x="20161" y="283758"/>
                  </a:lnTo>
                  <a:lnTo>
                    <a:pt x="3278" y="247753"/>
                  </a:lnTo>
                  <a:lnTo>
                    <a:pt x="7624" y="224430"/>
                  </a:lnTo>
                  <a:lnTo>
                    <a:pt x="5784" y="156599"/>
                  </a:lnTo>
                  <a:lnTo>
                    <a:pt x="11621" y="116533"/>
                  </a:lnTo>
                  <a:lnTo>
                    <a:pt x="777" y="78128"/>
                  </a:lnTo>
                  <a:lnTo>
                    <a:pt x="7450" y="4734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34249" y="2919460"/>
              <a:ext cx="94754" cy="335469"/>
            </a:xfrm>
            <a:custGeom>
              <a:avLst/>
              <a:pathLst>
                <a:path w="94754" h="335469">
                  <a:moveTo>
                    <a:pt x="94754" y="335469"/>
                  </a:moveTo>
                  <a:lnTo>
                    <a:pt x="79594" y="324830"/>
                  </a:lnTo>
                  <a:lnTo>
                    <a:pt x="79197" y="309105"/>
                  </a:lnTo>
                  <a:lnTo>
                    <a:pt x="73199" y="301195"/>
                  </a:lnTo>
                  <a:lnTo>
                    <a:pt x="62476" y="295699"/>
                  </a:lnTo>
                  <a:lnTo>
                    <a:pt x="57569" y="288693"/>
                  </a:lnTo>
                  <a:lnTo>
                    <a:pt x="46766" y="281769"/>
                  </a:lnTo>
                  <a:lnTo>
                    <a:pt x="43638" y="264524"/>
                  </a:lnTo>
                  <a:lnTo>
                    <a:pt x="36348" y="247319"/>
                  </a:lnTo>
                  <a:lnTo>
                    <a:pt x="37394" y="235296"/>
                  </a:lnTo>
                  <a:lnTo>
                    <a:pt x="33921" y="224981"/>
                  </a:lnTo>
                  <a:lnTo>
                    <a:pt x="36131" y="213925"/>
                  </a:lnTo>
                  <a:lnTo>
                    <a:pt x="33712" y="214423"/>
                  </a:lnTo>
                  <a:lnTo>
                    <a:pt x="35436" y="199182"/>
                  </a:lnTo>
                  <a:lnTo>
                    <a:pt x="32736" y="193956"/>
                  </a:lnTo>
                  <a:lnTo>
                    <a:pt x="35131" y="188085"/>
                  </a:lnTo>
                  <a:lnTo>
                    <a:pt x="30054" y="186499"/>
                  </a:lnTo>
                  <a:lnTo>
                    <a:pt x="27597" y="181935"/>
                  </a:lnTo>
                  <a:lnTo>
                    <a:pt x="27116" y="172612"/>
                  </a:lnTo>
                  <a:lnTo>
                    <a:pt x="13451" y="169301"/>
                  </a:lnTo>
                  <a:lnTo>
                    <a:pt x="19631" y="146041"/>
                  </a:lnTo>
                  <a:lnTo>
                    <a:pt x="16444" y="144485"/>
                  </a:lnTo>
                  <a:lnTo>
                    <a:pt x="15447" y="140511"/>
                  </a:lnTo>
                  <a:lnTo>
                    <a:pt x="15899" y="112160"/>
                  </a:lnTo>
                  <a:lnTo>
                    <a:pt x="11222" y="94803"/>
                  </a:lnTo>
                  <a:lnTo>
                    <a:pt x="0" y="74968"/>
                  </a:lnTo>
                  <a:lnTo>
                    <a:pt x="6568" y="52442"/>
                  </a:lnTo>
                  <a:lnTo>
                    <a:pt x="9428" y="52180"/>
                  </a:lnTo>
                  <a:lnTo>
                    <a:pt x="12014" y="46358"/>
                  </a:lnTo>
                  <a:lnTo>
                    <a:pt x="6274" y="38749"/>
                  </a:lnTo>
                  <a:lnTo>
                    <a:pt x="7526" y="24857"/>
                  </a:lnTo>
                  <a:lnTo>
                    <a:pt x="17940" y="16536"/>
                  </a:lnTo>
                  <a:lnTo>
                    <a:pt x="19921" y="11190"/>
                  </a:lnTo>
                  <a:lnTo>
                    <a:pt x="17545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943679" y="2420724"/>
              <a:ext cx="110978" cy="498735"/>
            </a:xfrm>
            <a:custGeom>
              <a:avLst/>
              <a:pathLst>
                <a:path w="110978" h="498735">
                  <a:moveTo>
                    <a:pt x="108116" y="498735"/>
                  </a:moveTo>
                  <a:lnTo>
                    <a:pt x="110978" y="489270"/>
                  </a:lnTo>
                  <a:lnTo>
                    <a:pt x="90421" y="462326"/>
                  </a:lnTo>
                  <a:lnTo>
                    <a:pt x="99828" y="428521"/>
                  </a:lnTo>
                  <a:lnTo>
                    <a:pt x="91034" y="405930"/>
                  </a:lnTo>
                  <a:lnTo>
                    <a:pt x="71736" y="387832"/>
                  </a:lnTo>
                  <a:lnTo>
                    <a:pt x="63345" y="368754"/>
                  </a:lnTo>
                  <a:lnTo>
                    <a:pt x="71547" y="365920"/>
                  </a:lnTo>
                  <a:lnTo>
                    <a:pt x="73399" y="359241"/>
                  </a:lnTo>
                  <a:lnTo>
                    <a:pt x="88554" y="358036"/>
                  </a:lnTo>
                  <a:lnTo>
                    <a:pt x="101145" y="329070"/>
                  </a:lnTo>
                  <a:lnTo>
                    <a:pt x="95883" y="301580"/>
                  </a:lnTo>
                  <a:lnTo>
                    <a:pt x="85010" y="278055"/>
                  </a:lnTo>
                  <a:lnTo>
                    <a:pt x="94776" y="258270"/>
                  </a:lnTo>
                  <a:lnTo>
                    <a:pt x="92870" y="248210"/>
                  </a:lnTo>
                  <a:lnTo>
                    <a:pt x="102415" y="198533"/>
                  </a:lnTo>
                  <a:lnTo>
                    <a:pt x="86893" y="194632"/>
                  </a:lnTo>
                  <a:lnTo>
                    <a:pt x="65663" y="197189"/>
                  </a:lnTo>
                  <a:lnTo>
                    <a:pt x="58277" y="186207"/>
                  </a:lnTo>
                  <a:lnTo>
                    <a:pt x="41429" y="176174"/>
                  </a:lnTo>
                  <a:lnTo>
                    <a:pt x="33631" y="146276"/>
                  </a:lnTo>
                  <a:lnTo>
                    <a:pt x="36601" y="128712"/>
                  </a:lnTo>
                  <a:lnTo>
                    <a:pt x="19172" y="97247"/>
                  </a:lnTo>
                  <a:lnTo>
                    <a:pt x="13088" y="95367"/>
                  </a:lnTo>
                  <a:lnTo>
                    <a:pt x="8367" y="86331"/>
                  </a:lnTo>
                  <a:lnTo>
                    <a:pt x="9438" y="72560"/>
                  </a:lnTo>
                  <a:lnTo>
                    <a:pt x="0" y="66769"/>
                  </a:lnTo>
                  <a:lnTo>
                    <a:pt x="5958" y="39612"/>
                  </a:lnTo>
                  <a:lnTo>
                    <a:pt x="4208" y="17504"/>
                  </a:lnTo>
                  <a:lnTo>
                    <a:pt x="12137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891353" y="2012508"/>
              <a:ext cx="100429" cy="409564"/>
            </a:xfrm>
            <a:custGeom>
              <a:avLst/>
              <a:pathLst>
                <a:path w="100429" h="409564">
                  <a:moveTo>
                    <a:pt x="64462" y="408216"/>
                  </a:moveTo>
                  <a:lnTo>
                    <a:pt x="61752" y="409564"/>
                  </a:lnTo>
                  <a:lnTo>
                    <a:pt x="69503" y="397655"/>
                  </a:lnTo>
                  <a:lnTo>
                    <a:pt x="84005" y="350970"/>
                  </a:lnTo>
                  <a:lnTo>
                    <a:pt x="100429" y="317994"/>
                  </a:lnTo>
                  <a:lnTo>
                    <a:pt x="87706" y="277854"/>
                  </a:lnTo>
                  <a:lnTo>
                    <a:pt x="80546" y="269407"/>
                  </a:lnTo>
                  <a:lnTo>
                    <a:pt x="73880" y="268493"/>
                  </a:lnTo>
                  <a:lnTo>
                    <a:pt x="61735" y="250880"/>
                  </a:lnTo>
                  <a:lnTo>
                    <a:pt x="39999" y="239269"/>
                  </a:lnTo>
                  <a:lnTo>
                    <a:pt x="33119" y="221962"/>
                  </a:lnTo>
                  <a:lnTo>
                    <a:pt x="1676" y="189883"/>
                  </a:lnTo>
                  <a:lnTo>
                    <a:pt x="0" y="183535"/>
                  </a:lnTo>
                  <a:lnTo>
                    <a:pt x="28527" y="85456"/>
                  </a:lnTo>
                  <a:lnTo>
                    <a:pt x="40892" y="67204"/>
                  </a:lnTo>
                  <a:lnTo>
                    <a:pt x="43485" y="52946"/>
                  </a:lnTo>
                  <a:lnTo>
                    <a:pt x="76999" y="20906"/>
                  </a:lnTo>
                  <a:lnTo>
                    <a:pt x="85080" y="2441"/>
                  </a:lnTo>
                  <a:lnTo>
                    <a:pt x="80306" y="0"/>
                  </a:lnTo>
                </a:path>
              </a:pathLst>
            </a:custGeom>
            <a:ln w="1355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284414" y="23720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634972" y="2799526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1197" y="323904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623351" y="305715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632523" y="326821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50674" y="385657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451648" y="427043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47261" y="389274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88348" y="382770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74369" y="363725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29155" y="349362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841919" y="379516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290126" y="433565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01831" y="451449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853966" y="462860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09344" y="4589203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302595" y="4652255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56273" y="4410678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311769" y="418365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01269" y="3890942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95710" y="375957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275237" y="3783711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04177" y="3230104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26944" y="2894679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30936" y="2395797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46837" y="1987640"/>
              <a:ext cx="49651" cy="49651"/>
            </a:xfrm>
            <a:prstGeom prst="ellipse">
              <a:avLst/>
            </a:prstGeom>
            <a:solidFill>
              <a:srgbClr val="B5876D">
                <a:alpha val="100000"/>
              </a:srgbClr>
            </a:solidFill>
            <a:ln w="9000" cap="flat">
              <a:solidFill>
                <a:srgbClr val="B587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1550359" y="2046484"/>
              <a:ext cx="530115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Tigard, OR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339134" y="2103757"/>
              <a:ext cx="4940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Crane Hot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290966" y="2238316"/>
              <a:ext cx="590404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 OR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575769" y="2673952"/>
              <a:ext cx="47580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Wells, NV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715281" y="3113358"/>
              <a:ext cx="475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Moab, UT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197757" y="2930205"/>
              <a:ext cx="59649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Boulder, CO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14581" y="3347593"/>
              <a:ext cx="43991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Colorado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39338" y="3482152"/>
              <a:ext cx="590404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Springs, CO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125963" y="3674257"/>
              <a:ext cx="48205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Palo Duro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38545" y="3807493"/>
              <a:ext cx="6568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Canyon State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255540" y="3986463"/>
              <a:ext cx="22289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286743" y="4135659"/>
              <a:ext cx="68690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Covington ,TX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802122" y="3960658"/>
              <a:ext cx="716912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Little Rock, AR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838697" y="3696274"/>
              <a:ext cx="64450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Memphis, TN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991118" y="3531665"/>
              <a:ext cx="64455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Nashville, TN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596652" y="3219323"/>
              <a:ext cx="81928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Mammoth Caves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680920" y="3376803"/>
              <a:ext cx="6507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608977" y="3852893"/>
              <a:ext cx="8255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Chattanooga, TN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066484" y="4209390"/>
              <a:ext cx="801392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Brookhaven, MS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288980" y="4395316"/>
              <a:ext cx="82568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Baton Rogue, LA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814568" y="4707370"/>
              <a:ext cx="69891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Sea Rim State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953197" y="4850769"/>
              <a:ext cx="421657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Park, TX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558781" y="4463652"/>
              <a:ext cx="60252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Houston, TX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934230" y="4782263"/>
              <a:ext cx="789429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San Antonio, TX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3524770" y="4471260"/>
              <a:ext cx="80747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Balmorhea State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817062" y="4628740"/>
              <a:ext cx="22289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Park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495805" y="4127051"/>
              <a:ext cx="777096" cy="94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 Cruces, NM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893152" y="3950082"/>
              <a:ext cx="57214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McNary, AZ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573970" y="3634586"/>
              <a:ext cx="596386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Prescott, AZ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721387" y="3864317"/>
              <a:ext cx="602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Joshua Tree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697302" y="4020473"/>
              <a:ext cx="6507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Park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028667" y="3097181"/>
              <a:ext cx="5422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Bishop, CA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517308" y="2935019"/>
              <a:ext cx="469984" cy="92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Reno, NV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537605" y="2461158"/>
              <a:ext cx="530062" cy="943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Collier, 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585709" y="1179048"/>
              <a:ext cx="1972580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March 23, 2024 - May 26, 2024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533295" y="948873"/>
              <a:ext cx="2077409" cy="1551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4F453D">
                      <a:alpha val="100000"/>
                    </a:srgbClr>
                  </a:solidFill>
                  <a:latin typeface="Arial"/>
                  <a:cs typeface="Arial"/>
                </a:rPr>
                <a:t>Great American Road Trip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109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/>
  <cp:keywords/>
  <dc:description/>
  <cp:lastModifiedBy/>
  <cp:revision>5</cp:revision>
  <dcterms:created xsi:type="dcterms:W3CDTF">2017-02-13T16:18:36Z</dcterms:created>
  <dcterms:modified xsi:type="dcterms:W3CDTF">2024-05-27T19:23:55Z</dcterms:modified>
  <cp:category/>
</cp:coreProperties>
</file>