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74" r:id="rId6"/>
    <p:sldId id="276" r:id="rId7"/>
    <p:sldId id="277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C060C-BD1D-4DAB-8E62-BCE853523BF0}" v="180" dt="2020-09-15T15:05:4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olzmann Lehrer" userId="3eb90b59-94b3-45f0-a662-b1e018551b0f" providerId="ADAL" clId="{3924C3FE-5511-4597-B979-46C284377185}"/>
    <pc:docChg chg="custSel modSld">
      <pc:chgData name="Michael Holzmann Lehrer" userId="3eb90b59-94b3-45f0-a662-b1e018551b0f" providerId="ADAL" clId="{3924C3FE-5511-4597-B979-46C284377185}" dt="2020-09-15T11:22:22.397" v="32" actId="20577"/>
      <pc:docMkLst>
        <pc:docMk/>
      </pc:docMkLst>
      <pc:sldChg chg="modSp mod">
        <pc:chgData name="Michael Holzmann Lehrer" userId="3eb90b59-94b3-45f0-a662-b1e018551b0f" providerId="ADAL" clId="{3924C3FE-5511-4597-B979-46C284377185}" dt="2020-09-15T11:22:22.397" v="32" actId="20577"/>
        <pc:sldMkLst>
          <pc:docMk/>
          <pc:sldMk cId="356770104" sldId="272"/>
        </pc:sldMkLst>
        <pc:spChg chg="mod">
          <ac:chgData name="Michael Holzmann Lehrer" userId="3eb90b59-94b3-45f0-a662-b1e018551b0f" providerId="ADAL" clId="{3924C3FE-5511-4597-B979-46C284377185}" dt="2020-09-15T11:22:22.397" v="32" actId="20577"/>
          <ac:spMkLst>
            <pc:docMk/>
            <pc:sldMk cId="356770104" sldId="272"/>
            <ac:spMk id="9" creationId="{3A6C26E1-0961-44D5-BF2E-F5D18E31A9F3}"/>
          </ac:spMkLst>
        </pc:spChg>
      </pc:sldChg>
    </pc:docChg>
  </pc:docChgLst>
  <pc:docChgLst>
    <pc:chgData name="Michael Holzmann" userId="699525496c34967a" providerId="LiveId" clId="{55870535-88F8-40DA-AF34-FB6DA24CF04C}"/>
    <pc:docChg chg="undo custSel addSld delSld modSld sldOrd">
      <pc:chgData name="Michael Holzmann" userId="699525496c34967a" providerId="LiveId" clId="{55870535-88F8-40DA-AF34-FB6DA24CF04C}" dt="2020-08-17T18:53:26.270" v="319" actId="20577"/>
      <pc:docMkLst>
        <pc:docMk/>
      </pc:docMkLst>
      <pc:sldChg chg="del">
        <pc:chgData name="Michael Holzmann" userId="699525496c34967a" providerId="LiveId" clId="{55870535-88F8-40DA-AF34-FB6DA24CF04C}" dt="2020-08-17T18:20:19.927" v="0" actId="47"/>
        <pc:sldMkLst>
          <pc:docMk/>
          <pc:sldMk cId="3505268893" sldId="256"/>
        </pc:sldMkLst>
      </pc:sldChg>
      <pc:sldChg chg="del ord">
        <pc:chgData name="Michael Holzmann" userId="699525496c34967a" providerId="LiveId" clId="{55870535-88F8-40DA-AF34-FB6DA24CF04C}" dt="2020-08-17T18:52:08.630" v="282" actId="47"/>
        <pc:sldMkLst>
          <pc:docMk/>
          <pc:sldMk cId="1164325182" sldId="259"/>
        </pc:sldMkLst>
      </pc:sldChg>
      <pc:sldChg chg="modSp mod">
        <pc:chgData name="Michael Holzmann" userId="699525496c34967a" providerId="LiveId" clId="{55870535-88F8-40DA-AF34-FB6DA24CF04C}" dt="2020-08-17T18:21:23.069" v="12" actId="20577"/>
        <pc:sldMkLst>
          <pc:docMk/>
          <pc:sldMk cId="4232914206" sldId="260"/>
        </pc:sldMkLst>
        <pc:spChg chg="mod">
          <ac:chgData name="Michael Holzmann" userId="699525496c34967a" providerId="LiveId" clId="{55870535-88F8-40DA-AF34-FB6DA24CF04C}" dt="2020-08-17T18:21:23.069" v="12" actId="20577"/>
          <ac:spMkLst>
            <pc:docMk/>
            <pc:sldMk cId="4232914206" sldId="260"/>
            <ac:spMk id="3" creationId="{129A6D76-A461-41EE-AD97-D003ADAFDDB6}"/>
          </ac:spMkLst>
        </pc:spChg>
      </pc:sldChg>
      <pc:sldChg chg="modSp mod">
        <pc:chgData name="Michael Holzmann" userId="699525496c34967a" providerId="LiveId" clId="{55870535-88F8-40DA-AF34-FB6DA24CF04C}" dt="2020-08-17T18:21:42.815" v="15" actId="6549"/>
        <pc:sldMkLst>
          <pc:docMk/>
          <pc:sldMk cId="2158564289" sldId="261"/>
        </pc:sldMkLst>
        <pc:spChg chg="mod">
          <ac:chgData name="Michael Holzmann" userId="699525496c34967a" providerId="LiveId" clId="{55870535-88F8-40DA-AF34-FB6DA24CF04C}" dt="2020-08-17T18:21:42.815" v="15" actId="6549"/>
          <ac:spMkLst>
            <pc:docMk/>
            <pc:sldMk cId="2158564289" sldId="261"/>
            <ac:spMk id="3" creationId="{ACD51CD8-C843-46DB-ADFD-B77BB8740AAC}"/>
          </ac:spMkLst>
        </pc:spChg>
      </pc:sldChg>
      <pc:sldChg chg="addSp modSp mod">
        <pc:chgData name="Michael Holzmann" userId="699525496c34967a" providerId="LiveId" clId="{55870535-88F8-40DA-AF34-FB6DA24CF04C}" dt="2020-08-17T18:53:26.270" v="319" actId="20577"/>
        <pc:sldMkLst>
          <pc:docMk/>
          <pc:sldMk cId="763623803" sldId="266"/>
        </pc:sldMkLst>
        <pc:spChg chg="mod">
          <ac:chgData name="Michael Holzmann" userId="699525496c34967a" providerId="LiveId" clId="{55870535-88F8-40DA-AF34-FB6DA24CF04C}" dt="2020-08-17T18:47:03.982" v="139" actId="20577"/>
          <ac:spMkLst>
            <pc:docMk/>
            <pc:sldMk cId="763623803" sldId="266"/>
            <ac:spMk id="2" creationId="{7A8A7AC7-633E-4221-8037-81A4335ED9E7}"/>
          </ac:spMkLst>
        </pc:spChg>
        <pc:spChg chg="add mod">
          <ac:chgData name="Michael Holzmann" userId="699525496c34967a" providerId="LiveId" clId="{55870535-88F8-40DA-AF34-FB6DA24CF04C}" dt="2020-08-17T18:53:26.270" v="319" actId="20577"/>
          <ac:spMkLst>
            <pc:docMk/>
            <pc:sldMk cId="763623803" sldId="266"/>
            <ac:spMk id="3" creationId="{01211B30-1CDF-4680-A0B2-6EDCE48FE9AD}"/>
          </ac:spMkLst>
        </pc:spChg>
        <pc:picChg chg="mod">
          <ac:chgData name="Michael Holzmann" userId="699525496c34967a" providerId="LiveId" clId="{55870535-88F8-40DA-AF34-FB6DA24CF04C}" dt="2020-08-17T18:47:56.916" v="144" actId="12788"/>
          <ac:picMkLst>
            <pc:docMk/>
            <pc:sldMk cId="763623803" sldId="266"/>
            <ac:picMk id="5" creationId="{C36CD4EC-9F46-4BC0-96F0-04ED91364DF4}"/>
          </ac:picMkLst>
        </pc:picChg>
      </pc:sldChg>
      <pc:sldChg chg="modSp mod">
        <pc:chgData name="Michael Holzmann" userId="699525496c34967a" providerId="LiveId" clId="{55870535-88F8-40DA-AF34-FB6DA24CF04C}" dt="2020-08-17T18:51:58.557" v="280" actId="20577"/>
        <pc:sldMkLst>
          <pc:docMk/>
          <pc:sldMk cId="1813445294" sldId="267"/>
        </pc:sldMkLst>
        <pc:spChg chg="mod">
          <ac:chgData name="Michael Holzmann" userId="699525496c34967a" providerId="LiveId" clId="{55870535-88F8-40DA-AF34-FB6DA24CF04C}" dt="2020-08-17T18:51:58.557" v="280" actId="20577"/>
          <ac:spMkLst>
            <pc:docMk/>
            <pc:sldMk cId="1813445294" sldId="267"/>
            <ac:spMk id="2" creationId="{BFF28EBF-0CDC-4DC2-807D-62C23F578459}"/>
          </ac:spMkLst>
        </pc:spChg>
      </pc:sldChg>
      <pc:sldChg chg="addSp delSp modSp mod">
        <pc:chgData name="Michael Holzmann" userId="699525496c34967a" providerId="LiveId" clId="{55870535-88F8-40DA-AF34-FB6DA24CF04C}" dt="2020-08-17T18:44:20.751" v="60" actId="6549"/>
        <pc:sldMkLst>
          <pc:docMk/>
          <pc:sldMk cId="1375903751" sldId="268"/>
        </pc:sldMkLst>
        <pc:spChg chg="mod">
          <ac:chgData name="Michael Holzmann" userId="699525496c34967a" providerId="LiveId" clId="{55870535-88F8-40DA-AF34-FB6DA24CF04C}" dt="2020-08-17T18:44:20.751" v="60" actId="6549"/>
          <ac:spMkLst>
            <pc:docMk/>
            <pc:sldMk cId="1375903751" sldId="268"/>
            <ac:spMk id="2" creationId="{67DD80F1-B69C-4708-B9D5-233A92E43191}"/>
          </ac:spMkLst>
        </pc:spChg>
        <pc:spChg chg="add del mod">
          <ac:chgData name="Michael Holzmann" userId="699525496c34967a" providerId="LiveId" clId="{55870535-88F8-40DA-AF34-FB6DA24CF04C}" dt="2020-08-17T18:32:53.867" v="19" actId="22"/>
          <ac:spMkLst>
            <pc:docMk/>
            <pc:sldMk cId="1375903751" sldId="268"/>
            <ac:spMk id="4" creationId="{BEDB9FB6-18F5-428A-95C7-25DD6C951835}"/>
          </ac:spMkLst>
        </pc:spChg>
        <pc:picChg chg="del">
          <ac:chgData name="Michael Holzmann" userId="699525496c34967a" providerId="LiveId" clId="{55870535-88F8-40DA-AF34-FB6DA24CF04C}" dt="2020-08-17T18:32:51.762" v="18" actId="478"/>
          <ac:picMkLst>
            <pc:docMk/>
            <pc:sldMk cId="1375903751" sldId="268"/>
            <ac:picMk id="5" creationId="{34B38EFD-4FEB-4F3A-9F16-DDDDEBAE310D}"/>
          </ac:picMkLst>
        </pc:picChg>
        <pc:picChg chg="add mod ord">
          <ac:chgData name="Michael Holzmann" userId="699525496c34967a" providerId="LiveId" clId="{55870535-88F8-40DA-AF34-FB6DA24CF04C}" dt="2020-08-17T18:36:30.484" v="46" actId="14826"/>
          <ac:picMkLst>
            <pc:docMk/>
            <pc:sldMk cId="1375903751" sldId="268"/>
            <ac:picMk id="7" creationId="{FA1F74DB-DBFE-460A-8D68-930C92492D2C}"/>
          </ac:picMkLst>
        </pc:picChg>
      </pc:sldChg>
      <pc:sldChg chg="addSp delSp modSp new del mod">
        <pc:chgData name="Michael Holzmann" userId="699525496c34967a" providerId="LiveId" clId="{55870535-88F8-40DA-AF34-FB6DA24CF04C}" dt="2020-08-17T18:44:10.400" v="59" actId="47"/>
        <pc:sldMkLst>
          <pc:docMk/>
          <pc:sldMk cId="703024674" sldId="269"/>
        </pc:sldMkLst>
        <pc:spChg chg="mod">
          <ac:chgData name="Michael Holzmann" userId="699525496c34967a" providerId="LiveId" clId="{55870535-88F8-40DA-AF34-FB6DA24CF04C}" dt="2020-08-17T18:34:29.978" v="44" actId="20577"/>
          <ac:spMkLst>
            <pc:docMk/>
            <pc:sldMk cId="703024674" sldId="269"/>
            <ac:spMk id="2" creationId="{2CD4573D-5DC5-4642-8AB1-55DED01EDBF5}"/>
          </ac:spMkLst>
        </pc:spChg>
        <pc:spChg chg="mod">
          <ac:chgData name="Michael Holzmann" userId="699525496c34967a" providerId="LiveId" clId="{55870535-88F8-40DA-AF34-FB6DA24CF04C}" dt="2020-08-17T18:43:32.518" v="55" actId="5793"/>
          <ac:spMkLst>
            <pc:docMk/>
            <pc:sldMk cId="703024674" sldId="269"/>
            <ac:spMk id="3" creationId="{FF950B6B-645A-42B8-8765-D289B7953161}"/>
          </ac:spMkLst>
        </pc:spChg>
        <pc:picChg chg="add del mod">
          <ac:chgData name="Michael Holzmann" userId="699525496c34967a" providerId="LiveId" clId="{55870535-88F8-40DA-AF34-FB6DA24CF04C}" dt="2020-08-17T18:39:51.437" v="49" actId="21"/>
          <ac:picMkLst>
            <pc:docMk/>
            <pc:sldMk cId="703024674" sldId="269"/>
            <ac:picMk id="5" creationId="{458927B6-6B4C-425D-B729-26C6320BEE8B}"/>
          </ac:picMkLst>
        </pc:picChg>
        <pc:picChg chg="add del mod">
          <ac:chgData name="Michael Holzmann" userId="699525496c34967a" providerId="LiveId" clId="{55870535-88F8-40DA-AF34-FB6DA24CF04C}" dt="2020-08-17T18:43:20.993" v="52" actId="478"/>
          <ac:picMkLst>
            <pc:docMk/>
            <pc:sldMk cId="703024674" sldId="269"/>
            <ac:picMk id="7" creationId="{755ECA92-419E-402A-96A3-AF10EFC31461}"/>
          </ac:picMkLst>
        </pc:picChg>
        <pc:picChg chg="add del">
          <ac:chgData name="Michael Holzmann" userId="699525496c34967a" providerId="LiveId" clId="{55870535-88F8-40DA-AF34-FB6DA24CF04C}" dt="2020-08-17T18:43:28.522" v="54" actId="22"/>
          <ac:picMkLst>
            <pc:docMk/>
            <pc:sldMk cId="703024674" sldId="269"/>
            <ac:picMk id="9" creationId="{7BC44AD3-3134-498B-94FC-86D48D2AE65F}"/>
          </ac:picMkLst>
        </pc:picChg>
      </pc:sldChg>
      <pc:sldChg chg="addSp delSp modSp new mod">
        <pc:chgData name="Michael Holzmann" userId="699525496c34967a" providerId="LiveId" clId="{55870535-88F8-40DA-AF34-FB6DA24CF04C}" dt="2020-08-17T18:51:06.894" v="236"/>
        <pc:sldMkLst>
          <pc:docMk/>
          <pc:sldMk cId="2881590112" sldId="270"/>
        </pc:sldMkLst>
        <pc:spChg chg="mod">
          <ac:chgData name="Michael Holzmann" userId="699525496c34967a" providerId="LiveId" clId="{55870535-88F8-40DA-AF34-FB6DA24CF04C}" dt="2020-08-17T18:44:23.410" v="61" actId="6549"/>
          <ac:spMkLst>
            <pc:docMk/>
            <pc:sldMk cId="2881590112" sldId="270"/>
            <ac:spMk id="2" creationId="{1A313715-65B7-400B-A0CC-3C158CE05349}"/>
          </ac:spMkLst>
        </pc:spChg>
        <pc:spChg chg="del">
          <ac:chgData name="Michael Holzmann" userId="699525496c34967a" providerId="LiveId" clId="{55870535-88F8-40DA-AF34-FB6DA24CF04C}" dt="2020-08-17T18:43:54.987" v="57" actId="22"/>
          <ac:spMkLst>
            <pc:docMk/>
            <pc:sldMk cId="2881590112" sldId="270"/>
            <ac:spMk id="3" creationId="{F478B89B-84EC-4BB8-8B9B-E387B08273F2}"/>
          </ac:spMkLst>
        </pc:spChg>
        <pc:spChg chg="add mod">
          <ac:chgData name="Michael Holzmann" userId="699525496c34967a" providerId="LiveId" clId="{55870535-88F8-40DA-AF34-FB6DA24CF04C}" dt="2020-08-17T18:48:57.148" v="231" actId="20577"/>
          <ac:spMkLst>
            <pc:docMk/>
            <pc:sldMk cId="2881590112" sldId="270"/>
            <ac:spMk id="6" creationId="{5E9E2339-56CF-400D-9604-42D128516FF4}"/>
          </ac:spMkLst>
        </pc:spChg>
        <pc:picChg chg="add mod ord">
          <ac:chgData name="Michael Holzmann" userId="699525496c34967a" providerId="LiveId" clId="{55870535-88F8-40DA-AF34-FB6DA24CF04C}" dt="2020-08-17T18:51:06.894" v="236"/>
          <ac:picMkLst>
            <pc:docMk/>
            <pc:sldMk cId="2881590112" sldId="270"/>
            <ac:picMk id="5" creationId="{40C409D8-DCF0-431A-851A-B68221656C92}"/>
          </ac:picMkLst>
        </pc:picChg>
      </pc:sldChg>
      <pc:sldChg chg="modSp add mod">
        <pc:chgData name="Michael Holzmann" userId="699525496c34967a" providerId="LiveId" clId="{55870535-88F8-40DA-AF34-FB6DA24CF04C}" dt="2020-08-17T18:53:07.769" v="317" actId="6549"/>
        <pc:sldMkLst>
          <pc:docMk/>
          <pc:sldMk cId="225471506" sldId="271"/>
        </pc:sldMkLst>
        <pc:spChg chg="mod">
          <ac:chgData name="Michael Holzmann" userId="699525496c34967a" providerId="LiveId" clId="{55870535-88F8-40DA-AF34-FB6DA24CF04C}" dt="2020-08-17T18:53:07.769" v="317" actId="6549"/>
          <ac:spMkLst>
            <pc:docMk/>
            <pc:sldMk cId="225471506" sldId="271"/>
            <ac:spMk id="2" creationId="{BFF28EBF-0CDC-4DC2-807D-62C23F578459}"/>
          </ac:spMkLst>
        </pc:spChg>
      </pc:sldChg>
    </pc:docChg>
  </pc:docChgLst>
  <pc:docChgLst>
    <pc:chgData name="Michael Holzmann" userId="699525496c34967a" providerId="LiveId" clId="{175C060C-BD1D-4DAB-8E62-BCE853523BF0}"/>
    <pc:docChg chg="undo custSel addSld delSld modSld">
      <pc:chgData name="Michael Holzmann" userId="699525496c34967a" providerId="LiveId" clId="{175C060C-BD1D-4DAB-8E62-BCE853523BF0}" dt="2020-09-15T15:20:01.236" v="914" actId="47"/>
      <pc:docMkLst>
        <pc:docMk/>
      </pc:docMkLst>
      <pc:sldChg chg="addSp delSp modSp mod">
        <pc:chgData name="Michael Holzmann" userId="699525496c34967a" providerId="LiveId" clId="{175C060C-BD1D-4DAB-8E62-BCE853523BF0}" dt="2020-09-15T13:35:17.762" v="118" actId="20577"/>
        <pc:sldMkLst>
          <pc:docMk/>
          <pc:sldMk cId="4083052417" sldId="257"/>
        </pc:sldMkLst>
        <pc:spChg chg="mod">
          <ac:chgData name="Michael Holzmann" userId="699525496c34967a" providerId="LiveId" clId="{175C060C-BD1D-4DAB-8E62-BCE853523BF0}" dt="2020-09-15T13:27:44.901" v="11" actId="20577"/>
          <ac:spMkLst>
            <pc:docMk/>
            <pc:sldMk cId="4083052417" sldId="257"/>
            <ac:spMk id="2" creationId="{3E9703FC-86E0-405E-ADAA-3DBCED83FF78}"/>
          </ac:spMkLst>
        </pc:spChg>
        <pc:spChg chg="mod">
          <ac:chgData name="Michael Holzmann" userId="699525496c34967a" providerId="LiveId" clId="{175C060C-BD1D-4DAB-8E62-BCE853523BF0}" dt="2020-09-15T13:35:17.762" v="118" actId="20577"/>
          <ac:spMkLst>
            <pc:docMk/>
            <pc:sldMk cId="4083052417" sldId="257"/>
            <ac:spMk id="3" creationId="{8E77B74E-906F-4C0F-9EE6-9927B9B4C559}"/>
          </ac:spMkLst>
        </pc:spChg>
        <pc:picChg chg="add del mod">
          <ac:chgData name="Michael Holzmann" userId="699525496c34967a" providerId="LiveId" clId="{175C060C-BD1D-4DAB-8E62-BCE853523BF0}" dt="2020-09-15T13:28:49.959" v="52" actId="478"/>
          <ac:picMkLst>
            <pc:docMk/>
            <pc:sldMk cId="4083052417" sldId="257"/>
            <ac:picMk id="5" creationId="{39FF7B6C-85C9-461D-963C-43CCACAFE1C6}"/>
          </ac:picMkLst>
        </pc:picChg>
        <pc:picChg chg="add del mod">
          <ac:chgData name="Michael Holzmann" userId="699525496c34967a" providerId="LiveId" clId="{175C060C-BD1D-4DAB-8E62-BCE853523BF0}" dt="2020-09-15T13:28:27.084" v="17"/>
          <ac:picMkLst>
            <pc:docMk/>
            <pc:sldMk cId="4083052417" sldId="257"/>
            <ac:picMk id="6" creationId="{FF05F247-6D37-470C-AA53-A18E484CF0F1}"/>
          </ac:picMkLst>
        </pc:picChg>
        <pc:picChg chg="add del mod">
          <ac:chgData name="Michael Holzmann" userId="699525496c34967a" providerId="LiveId" clId="{175C060C-BD1D-4DAB-8E62-BCE853523BF0}" dt="2020-09-15T13:28:38.213" v="48"/>
          <ac:picMkLst>
            <pc:docMk/>
            <pc:sldMk cId="4083052417" sldId="257"/>
            <ac:picMk id="8" creationId="{F19B93DE-3602-4F49-8300-3D7B022E755E}"/>
          </ac:picMkLst>
        </pc:picChg>
        <pc:picChg chg="add mod">
          <ac:chgData name="Michael Holzmann" userId="699525496c34967a" providerId="LiveId" clId="{175C060C-BD1D-4DAB-8E62-BCE853523BF0}" dt="2020-09-15T13:29:29.474" v="59" actId="1076"/>
          <ac:picMkLst>
            <pc:docMk/>
            <pc:sldMk cId="4083052417" sldId="257"/>
            <ac:picMk id="10" creationId="{FC9AA385-9789-48AB-A25F-7ED04508B7B4}"/>
          </ac:picMkLst>
        </pc:picChg>
      </pc:sldChg>
      <pc:sldChg chg="del">
        <pc:chgData name="Michael Holzmann" userId="699525496c34967a" providerId="LiveId" clId="{175C060C-BD1D-4DAB-8E62-BCE853523BF0}" dt="2020-09-15T13:34:22.243" v="89" actId="47"/>
        <pc:sldMkLst>
          <pc:docMk/>
          <pc:sldMk cId="3736614424" sldId="258"/>
        </pc:sldMkLst>
      </pc:sldChg>
      <pc:sldChg chg="del">
        <pc:chgData name="Michael Holzmann" userId="699525496c34967a" providerId="LiveId" clId="{175C060C-BD1D-4DAB-8E62-BCE853523BF0}" dt="2020-09-15T15:19:46.917" v="905" actId="47"/>
        <pc:sldMkLst>
          <pc:docMk/>
          <pc:sldMk cId="4232914206" sldId="260"/>
        </pc:sldMkLst>
      </pc:sldChg>
      <pc:sldChg chg="del">
        <pc:chgData name="Michael Holzmann" userId="699525496c34967a" providerId="LiveId" clId="{175C060C-BD1D-4DAB-8E62-BCE853523BF0}" dt="2020-09-15T15:19:47.468" v="906" actId="47"/>
        <pc:sldMkLst>
          <pc:docMk/>
          <pc:sldMk cId="2158564289" sldId="261"/>
        </pc:sldMkLst>
      </pc:sldChg>
      <pc:sldChg chg="del">
        <pc:chgData name="Michael Holzmann" userId="699525496c34967a" providerId="LiveId" clId="{175C060C-BD1D-4DAB-8E62-BCE853523BF0}" dt="2020-09-15T15:19:48.044" v="907" actId="47"/>
        <pc:sldMkLst>
          <pc:docMk/>
          <pc:sldMk cId="908405363" sldId="262"/>
        </pc:sldMkLst>
      </pc:sldChg>
      <pc:sldChg chg="del">
        <pc:chgData name="Michael Holzmann" userId="699525496c34967a" providerId="LiveId" clId="{175C060C-BD1D-4DAB-8E62-BCE853523BF0}" dt="2020-09-15T15:19:48.527" v="908" actId="47"/>
        <pc:sldMkLst>
          <pc:docMk/>
          <pc:sldMk cId="2229822704" sldId="264"/>
        </pc:sldMkLst>
      </pc:sldChg>
      <pc:sldChg chg="del">
        <pc:chgData name="Michael Holzmann" userId="699525496c34967a" providerId="LiveId" clId="{175C060C-BD1D-4DAB-8E62-BCE853523BF0}" dt="2020-09-15T15:19:49.229" v="909" actId="47"/>
        <pc:sldMkLst>
          <pc:docMk/>
          <pc:sldMk cId="735821119" sldId="265"/>
        </pc:sldMkLst>
      </pc:sldChg>
      <pc:sldChg chg="del">
        <pc:chgData name="Michael Holzmann" userId="699525496c34967a" providerId="LiveId" clId="{175C060C-BD1D-4DAB-8E62-BCE853523BF0}" dt="2020-09-15T15:19:51.402" v="912" actId="47"/>
        <pc:sldMkLst>
          <pc:docMk/>
          <pc:sldMk cId="763623803" sldId="266"/>
        </pc:sldMkLst>
      </pc:sldChg>
      <pc:sldChg chg="del">
        <pc:chgData name="Michael Holzmann" userId="699525496c34967a" providerId="LiveId" clId="{175C060C-BD1D-4DAB-8E62-BCE853523BF0}" dt="2020-09-15T15:19:52.521" v="913" actId="47"/>
        <pc:sldMkLst>
          <pc:docMk/>
          <pc:sldMk cId="1813445294" sldId="267"/>
        </pc:sldMkLst>
      </pc:sldChg>
      <pc:sldChg chg="del">
        <pc:chgData name="Michael Holzmann" userId="699525496c34967a" providerId="LiveId" clId="{175C060C-BD1D-4DAB-8E62-BCE853523BF0}" dt="2020-09-15T15:19:49.826" v="910" actId="47"/>
        <pc:sldMkLst>
          <pc:docMk/>
          <pc:sldMk cId="1375903751" sldId="268"/>
        </pc:sldMkLst>
      </pc:sldChg>
      <pc:sldChg chg="del">
        <pc:chgData name="Michael Holzmann" userId="699525496c34967a" providerId="LiveId" clId="{175C060C-BD1D-4DAB-8E62-BCE853523BF0}" dt="2020-09-15T15:19:50.518" v="911" actId="47"/>
        <pc:sldMkLst>
          <pc:docMk/>
          <pc:sldMk cId="2881590112" sldId="270"/>
        </pc:sldMkLst>
      </pc:sldChg>
      <pc:sldChg chg="del">
        <pc:chgData name="Michael Holzmann" userId="699525496c34967a" providerId="LiveId" clId="{175C060C-BD1D-4DAB-8E62-BCE853523BF0}" dt="2020-09-15T15:19:45.366" v="904" actId="47"/>
        <pc:sldMkLst>
          <pc:docMk/>
          <pc:sldMk cId="225471506" sldId="271"/>
        </pc:sldMkLst>
      </pc:sldChg>
      <pc:sldChg chg="del">
        <pc:chgData name="Michael Holzmann" userId="699525496c34967a" providerId="LiveId" clId="{175C060C-BD1D-4DAB-8E62-BCE853523BF0}" dt="2020-09-15T15:20:01.236" v="914" actId="47"/>
        <pc:sldMkLst>
          <pc:docMk/>
          <pc:sldMk cId="356770104" sldId="272"/>
        </pc:sldMkLst>
      </pc:sldChg>
      <pc:sldChg chg="modSp new mod">
        <pc:chgData name="Michael Holzmann" userId="699525496c34967a" providerId="LiveId" clId="{175C060C-BD1D-4DAB-8E62-BCE853523BF0}" dt="2020-09-15T15:01:32.978" v="790" actId="14"/>
        <pc:sldMkLst>
          <pc:docMk/>
          <pc:sldMk cId="3530318244" sldId="273"/>
        </pc:sldMkLst>
        <pc:spChg chg="mod">
          <ac:chgData name="Michael Holzmann" userId="699525496c34967a" providerId="LiveId" clId="{175C060C-BD1D-4DAB-8E62-BCE853523BF0}" dt="2020-09-15T13:33:10.419" v="69" actId="20577"/>
          <ac:spMkLst>
            <pc:docMk/>
            <pc:sldMk cId="3530318244" sldId="273"/>
            <ac:spMk id="2" creationId="{C2E4BFCC-7102-439F-A099-2D11CB7F9BDC}"/>
          </ac:spMkLst>
        </pc:spChg>
        <pc:spChg chg="mod">
          <ac:chgData name="Michael Holzmann" userId="699525496c34967a" providerId="LiveId" clId="{175C060C-BD1D-4DAB-8E62-BCE853523BF0}" dt="2020-09-15T15:01:32.978" v="790" actId="14"/>
          <ac:spMkLst>
            <pc:docMk/>
            <pc:sldMk cId="3530318244" sldId="273"/>
            <ac:spMk id="3" creationId="{E371E02D-F068-4624-946A-6D233A3EAD6B}"/>
          </ac:spMkLst>
        </pc:spChg>
      </pc:sldChg>
      <pc:sldChg chg="modSp new mod">
        <pc:chgData name="Michael Holzmann" userId="699525496c34967a" providerId="LiveId" clId="{175C060C-BD1D-4DAB-8E62-BCE853523BF0}" dt="2020-09-15T13:54:56.720" v="568" actId="20577"/>
        <pc:sldMkLst>
          <pc:docMk/>
          <pc:sldMk cId="3932691789" sldId="274"/>
        </pc:sldMkLst>
        <pc:spChg chg="mod">
          <ac:chgData name="Michael Holzmann" userId="699525496c34967a" providerId="LiveId" clId="{175C060C-BD1D-4DAB-8E62-BCE853523BF0}" dt="2020-09-15T13:36:37.232" v="131" actId="20577"/>
          <ac:spMkLst>
            <pc:docMk/>
            <pc:sldMk cId="3932691789" sldId="274"/>
            <ac:spMk id="2" creationId="{03DF5CA0-0540-4E1D-BD8A-0512C54ED868}"/>
          </ac:spMkLst>
        </pc:spChg>
        <pc:spChg chg="mod">
          <ac:chgData name="Michael Holzmann" userId="699525496c34967a" providerId="LiveId" clId="{175C060C-BD1D-4DAB-8E62-BCE853523BF0}" dt="2020-09-15T13:54:56.720" v="568" actId="20577"/>
          <ac:spMkLst>
            <pc:docMk/>
            <pc:sldMk cId="3932691789" sldId="274"/>
            <ac:spMk id="3" creationId="{FED12872-FEC7-4843-B407-F849C61FC8DB}"/>
          </ac:spMkLst>
        </pc:spChg>
      </pc:sldChg>
      <pc:sldChg chg="modSp new del mod">
        <pc:chgData name="Michael Holzmann" userId="699525496c34967a" providerId="LiveId" clId="{175C060C-BD1D-4DAB-8E62-BCE853523BF0}" dt="2020-09-15T14:56:49.362" v="651" actId="47"/>
        <pc:sldMkLst>
          <pc:docMk/>
          <pc:sldMk cId="1565408367" sldId="275"/>
        </pc:sldMkLst>
        <pc:spChg chg="mod">
          <ac:chgData name="Michael Holzmann" userId="699525496c34967a" providerId="LiveId" clId="{175C060C-BD1D-4DAB-8E62-BCE853523BF0}" dt="2020-09-15T13:45:37.682" v="243" actId="20577"/>
          <ac:spMkLst>
            <pc:docMk/>
            <pc:sldMk cId="1565408367" sldId="275"/>
            <ac:spMk id="2" creationId="{633D0676-262E-4D77-8506-ADD6F099A276}"/>
          </ac:spMkLst>
        </pc:spChg>
        <pc:spChg chg="mod">
          <ac:chgData name="Michael Holzmann" userId="699525496c34967a" providerId="LiveId" clId="{175C060C-BD1D-4DAB-8E62-BCE853523BF0}" dt="2020-09-15T13:46:07.363" v="277" actId="15"/>
          <ac:spMkLst>
            <pc:docMk/>
            <pc:sldMk cId="1565408367" sldId="275"/>
            <ac:spMk id="3" creationId="{FE7BB83C-04BC-4205-B0D6-3418143FCD36}"/>
          </ac:spMkLst>
        </pc:spChg>
      </pc:sldChg>
      <pc:sldChg chg="addSp delSp modSp new mod">
        <pc:chgData name="Michael Holzmann" userId="699525496c34967a" providerId="LiveId" clId="{175C060C-BD1D-4DAB-8E62-BCE853523BF0}" dt="2020-09-15T14:54:34.029" v="602" actId="20577"/>
        <pc:sldMkLst>
          <pc:docMk/>
          <pc:sldMk cId="4282567515" sldId="276"/>
        </pc:sldMkLst>
        <pc:spChg chg="mod">
          <ac:chgData name="Michael Holzmann" userId="699525496c34967a" providerId="LiveId" clId="{175C060C-BD1D-4DAB-8E62-BCE853523BF0}" dt="2020-09-15T14:54:34.029" v="602" actId="20577"/>
          <ac:spMkLst>
            <pc:docMk/>
            <pc:sldMk cId="4282567515" sldId="276"/>
            <ac:spMk id="2" creationId="{FF77CBD4-ECD8-4481-B427-158CD3F8D71F}"/>
          </ac:spMkLst>
        </pc:spChg>
        <pc:spChg chg="del mod">
          <ac:chgData name="Michael Holzmann" userId="699525496c34967a" providerId="LiveId" clId="{175C060C-BD1D-4DAB-8E62-BCE853523BF0}" dt="2020-09-15T13:48:06.282" v="281" actId="22"/>
          <ac:spMkLst>
            <pc:docMk/>
            <pc:sldMk cId="4282567515" sldId="276"/>
            <ac:spMk id="3" creationId="{09E8AF9D-4F24-4D76-BE7C-3ED9C1E2FCFB}"/>
          </ac:spMkLst>
        </pc:spChg>
        <pc:picChg chg="add mod ord">
          <ac:chgData name="Michael Holzmann" userId="699525496c34967a" providerId="LiveId" clId="{175C060C-BD1D-4DAB-8E62-BCE853523BF0}" dt="2020-09-15T13:48:06.282" v="281" actId="22"/>
          <ac:picMkLst>
            <pc:docMk/>
            <pc:sldMk cId="4282567515" sldId="276"/>
            <ac:picMk id="5" creationId="{B3E56574-A9A8-4F25-9085-83A4EEADE88A}"/>
          </ac:picMkLst>
        </pc:picChg>
      </pc:sldChg>
      <pc:sldChg chg="modSp new mod">
        <pc:chgData name="Michael Holzmann" userId="699525496c34967a" providerId="LiveId" clId="{175C060C-BD1D-4DAB-8E62-BCE853523BF0}" dt="2020-09-15T15:05:41.491" v="861" actId="14100"/>
        <pc:sldMkLst>
          <pc:docMk/>
          <pc:sldMk cId="2309490117" sldId="277"/>
        </pc:sldMkLst>
        <pc:spChg chg="mod">
          <ac:chgData name="Michael Holzmann" userId="699525496c34967a" providerId="LiveId" clId="{175C060C-BD1D-4DAB-8E62-BCE853523BF0}" dt="2020-09-15T13:48:59.636" v="305" actId="20577"/>
          <ac:spMkLst>
            <pc:docMk/>
            <pc:sldMk cId="2309490117" sldId="277"/>
            <ac:spMk id="2" creationId="{FAC7E472-3C42-4A85-824D-DD19F7FB545B}"/>
          </ac:spMkLst>
        </pc:spChg>
        <pc:spChg chg="mod">
          <ac:chgData name="Michael Holzmann" userId="699525496c34967a" providerId="LiveId" clId="{175C060C-BD1D-4DAB-8E62-BCE853523BF0}" dt="2020-09-15T15:05:41.491" v="861" actId="14100"/>
          <ac:spMkLst>
            <pc:docMk/>
            <pc:sldMk cId="2309490117" sldId="277"/>
            <ac:spMk id="3" creationId="{A765D8D0-66F3-4083-82C7-DED4FD117213}"/>
          </ac:spMkLst>
        </pc:spChg>
      </pc:sldChg>
      <pc:sldChg chg="addSp modSp new mod modNotesTx">
        <pc:chgData name="Michael Holzmann" userId="699525496c34967a" providerId="LiveId" clId="{175C060C-BD1D-4DAB-8E62-BCE853523BF0}" dt="2020-09-15T15:15:46.249" v="903" actId="20577"/>
        <pc:sldMkLst>
          <pc:docMk/>
          <pc:sldMk cId="3723703560" sldId="278"/>
        </pc:sldMkLst>
        <pc:spChg chg="mod">
          <ac:chgData name="Michael Holzmann" userId="699525496c34967a" providerId="LiveId" clId="{175C060C-BD1D-4DAB-8E62-BCE853523BF0}" dt="2020-09-15T15:06:52.370" v="874" actId="20577"/>
          <ac:spMkLst>
            <pc:docMk/>
            <pc:sldMk cId="3723703560" sldId="278"/>
            <ac:spMk id="2" creationId="{4AB0E96A-4050-496A-A724-3CDF9C17DE99}"/>
          </ac:spMkLst>
        </pc:spChg>
        <pc:spChg chg="mod">
          <ac:chgData name="Michael Holzmann" userId="699525496c34967a" providerId="LiveId" clId="{175C060C-BD1D-4DAB-8E62-BCE853523BF0}" dt="2020-09-15T15:12:53.727" v="897" actId="20577"/>
          <ac:spMkLst>
            <pc:docMk/>
            <pc:sldMk cId="3723703560" sldId="278"/>
            <ac:spMk id="3" creationId="{27BED9A5-6F60-4B84-B5AE-24F7F9832BC7}"/>
          </ac:spMkLst>
        </pc:spChg>
        <pc:picChg chg="add mod">
          <ac:chgData name="Michael Holzmann" userId="699525496c34967a" providerId="LiveId" clId="{175C060C-BD1D-4DAB-8E62-BCE853523BF0}" dt="2020-09-15T15:13:18.365" v="900" actId="1076"/>
          <ac:picMkLst>
            <pc:docMk/>
            <pc:sldMk cId="3723703560" sldId="278"/>
            <ac:picMk id="5" creationId="{64183025-0535-4B2A-BFD6-CA4D6BCBDFD0}"/>
          </ac:picMkLst>
        </pc:picChg>
      </pc:sldChg>
    </pc:docChg>
  </pc:docChgLst>
  <pc:docChgLst>
    <pc:chgData name="Michael Holzmann Lehrer" userId="3eb90b59-94b3-45f0-a662-b1e018551b0f" providerId="ADAL" clId="{24F60489-E5D2-4C3A-B155-D91130D361F4}"/>
    <pc:docChg chg="undo custSel addSld modSld">
      <pc:chgData name="Michael Holzmann Lehrer" userId="3eb90b59-94b3-45f0-a662-b1e018551b0f" providerId="ADAL" clId="{24F60489-E5D2-4C3A-B155-D91130D361F4}" dt="2020-08-20T07:53:37.866" v="611" actId="20577"/>
      <pc:docMkLst>
        <pc:docMk/>
      </pc:docMkLst>
      <pc:sldChg chg="addSp delSp modSp new mod setBg">
        <pc:chgData name="Michael Holzmann Lehrer" userId="3eb90b59-94b3-45f0-a662-b1e018551b0f" providerId="ADAL" clId="{24F60489-E5D2-4C3A-B155-D91130D361F4}" dt="2020-08-20T07:53:37.866" v="611" actId="20577"/>
        <pc:sldMkLst>
          <pc:docMk/>
          <pc:sldMk cId="356770104" sldId="272"/>
        </pc:sldMkLst>
        <pc:spChg chg="mod">
          <ac:chgData name="Michael Holzmann Lehrer" userId="3eb90b59-94b3-45f0-a662-b1e018551b0f" providerId="ADAL" clId="{24F60489-E5D2-4C3A-B155-D91130D361F4}" dt="2020-08-20T07:53:37.866" v="611" actId="20577"/>
          <ac:spMkLst>
            <pc:docMk/>
            <pc:sldMk cId="356770104" sldId="272"/>
            <ac:spMk id="2" creationId="{EFEA5930-F0E6-467C-A50F-88BC85A2E94B}"/>
          </ac:spMkLst>
        </pc:spChg>
        <pc:spChg chg="del">
          <ac:chgData name="Michael Holzmann Lehrer" userId="3eb90b59-94b3-45f0-a662-b1e018551b0f" providerId="ADAL" clId="{24F60489-E5D2-4C3A-B155-D91130D361F4}" dt="2020-08-20T07:38:29.946" v="42" actId="22"/>
          <ac:spMkLst>
            <pc:docMk/>
            <pc:sldMk cId="356770104" sldId="272"/>
            <ac:spMk id="3" creationId="{78C07CE3-21EB-4145-891D-094F52278C5A}"/>
          </ac:spMkLst>
        </pc:spChg>
        <pc:spChg chg="add mod">
          <ac:chgData name="Michael Holzmann Lehrer" userId="3eb90b59-94b3-45f0-a662-b1e018551b0f" providerId="ADAL" clId="{24F60489-E5D2-4C3A-B155-D91130D361F4}" dt="2020-08-20T07:53:03.147" v="605" actId="20577"/>
          <ac:spMkLst>
            <pc:docMk/>
            <pc:sldMk cId="356770104" sldId="272"/>
            <ac:spMk id="9" creationId="{3A6C26E1-0961-44D5-BF2E-F5D18E31A9F3}"/>
          </ac:spMkLst>
        </pc:spChg>
        <pc:spChg chg="add">
          <ac:chgData name="Michael Holzmann Lehrer" userId="3eb90b59-94b3-45f0-a662-b1e018551b0f" providerId="ADAL" clId="{24F60489-E5D2-4C3A-B155-D91130D361F4}" dt="2020-08-20T07:38:55.072" v="43" actId="26606"/>
          <ac:spMkLst>
            <pc:docMk/>
            <pc:sldMk cId="356770104" sldId="272"/>
            <ac:spMk id="12" creationId="{3EEB8ED6-9142-4A11-B029-18DDE98C4952}"/>
          </ac:spMkLst>
        </pc:spChg>
        <pc:picChg chg="add mod ord">
          <ac:chgData name="Michael Holzmann Lehrer" userId="3eb90b59-94b3-45f0-a662-b1e018551b0f" providerId="ADAL" clId="{24F60489-E5D2-4C3A-B155-D91130D361F4}" dt="2020-08-20T07:44:36.588" v="337" actId="14826"/>
          <ac:picMkLst>
            <pc:docMk/>
            <pc:sldMk cId="356770104" sldId="272"/>
            <ac:picMk id="5" creationId="{C81ADD6E-1E4F-44A9-AE45-5F3F4A1AB399}"/>
          </ac:picMkLst>
        </pc:picChg>
        <pc:picChg chg="add del">
          <ac:chgData name="Michael Holzmann Lehrer" userId="3eb90b59-94b3-45f0-a662-b1e018551b0f" providerId="ADAL" clId="{24F60489-E5D2-4C3A-B155-D91130D361F4}" dt="2020-08-20T07:44:31.622" v="336" actId="478"/>
          <ac:picMkLst>
            <pc:docMk/>
            <pc:sldMk cId="356770104" sldId="272"/>
            <ac:picMk id="7" creationId="{6D2DC797-5FB5-43EA-BA6F-11BB83C37238}"/>
          </ac:picMkLst>
        </pc:picChg>
      </pc:sldChg>
    </pc:docChg>
  </pc:docChgLst>
  <pc:docChgLst>
    <pc:chgData name="Michael Holzmann Lehrer" userId="3eb90b59-94b3-45f0-a662-b1e018551b0f" providerId="ADAL" clId="{56E09B40-35E0-42B0-9178-BBD5AC33187F}"/>
    <pc:docChg chg="addSld modSld">
      <pc:chgData name="Michael Holzmann Lehrer" userId="3eb90b59-94b3-45f0-a662-b1e018551b0f" providerId="ADAL" clId="{56E09B40-35E0-42B0-9178-BBD5AC33187F}" dt="2020-09-15T15:55:15.446" v="48" actId="114"/>
      <pc:docMkLst>
        <pc:docMk/>
      </pc:docMkLst>
      <pc:sldChg chg="addSp delSp modSp new mod">
        <pc:chgData name="Michael Holzmann Lehrer" userId="3eb90b59-94b3-45f0-a662-b1e018551b0f" providerId="ADAL" clId="{56E09B40-35E0-42B0-9178-BBD5AC33187F}" dt="2020-09-15T15:55:15.446" v="48" actId="114"/>
        <pc:sldMkLst>
          <pc:docMk/>
          <pc:sldMk cId="559996268" sldId="279"/>
        </pc:sldMkLst>
        <pc:spChg chg="mod">
          <ac:chgData name="Michael Holzmann Lehrer" userId="3eb90b59-94b3-45f0-a662-b1e018551b0f" providerId="ADAL" clId="{56E09B40-35E0-42B0-9178-BBD5AC33187F}" dt="2020-09-15T15:55:15.446" v="48" actId="114"/>
          <ac:spMkLst>
            <pc:docMk/>
            <pc:sldMk cId="559996268" sldId="279"/>
            <ac:spMk id="2" creationId="{8337870A-DFAC-48C5-A80B-D06EB3959629}"/>
          </ac:spMkLst>
        </pc:spChg>
        <pc:spChg chg="del">
          <ac:chgData name="Michael Holzmann Lehrer" userId="3eb90b59-94b3-45f0-a662-b1e018551b0f" providerId="ADAL" clId="{56E09B40-35E0-42B0-9178-BBD5AC33187F}" dt="2020-09-15T15:54:48.132" v="1" actId="22"/>
          <ac:spMkLst>
            <pc:docMk/>
            <pc:sldMk cId="559996268" sldId="279"/>
            <ac:spMk id="3" creationId="{C6C7B562-E352-4D29-B0FA-91E24C442134}"/>
          </ac:spMkLst>
        </pc:spChg>
        <pc:picChg chg="add mod ord">
          <ac:chgData name="Michael Holzmann Lehrer" userId="3eb90b59-94b3-45f0-a662-b1e018551b0f" providerId="ADAL" clId="{56E09B40-35E0-42B0-9178-BBD5AC33187F}" dt="2020-09-15T15:54:48.132" v="1" actId="22"/>
          <ac:picMkLst>
            <pc:docMk/>
            <pc:sldMk cId="559996268" sldId="279"/>
            <ac:picMk id="5" creationId="{32F449F9-A962-45D1-9FBB-6012216646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41CA-7E32-4424-9108-9B7ED16A3C0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E7F4D-994D-4AB9-B721-6089CEE4D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https://medium.com/@smagid_allThings/uml-class-diagrams-tutorial-step-by-step-520fd83b300b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731D-9F07-45DA-8690-ED34E0AAFA9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086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https://maven.apache.org/guides/introduction/introduction-to-dependency-mechanism.html#Dependency_Scope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E7F4D-994D-4AB9-B721-6089CEE4D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DA3C3-8C00-43F3-A50B-3806FEE74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C5661D-D2D8-4AD5-9982-50F3806A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E81C4-2A85-481F-B3EF-87EB24CC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CFA9A-0634-4AE5-B57F-1DC93A18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A253A-0F54-48A9-8FAE-7511855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3BC81-0254-4897-BF78-52D7ABAD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C909C-7553-4A03-AF99-2817B5B3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0FAC0-D657-4946-B8F1-207B3513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12157-EEBC-4DAB-B655-488A7F7A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17E22-4DFB-49A6-9FEE-8E7F54C1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423EB3-B348-4B94-9EAB-9D0456561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8444C-1E10-4E07-B0E7-C04B5364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E70D6-D7DF-4F95-8B01-3020FE3E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E779B-09D8-45AA-A7A6-8EBED3A6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28250-54A5-4FB5-ACB8-0D562757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92D22-6D3E-48A4-BC45-766BBB9E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0D3B0-2CE0-4052-87F8-000D1131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3F8B3-1A5F-4528-A792-14B1A183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D15F2-5406-4C75-917E-79D2F825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F75CA-C7C6-4678-8146-78535EE4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FD193-3725-4802-83C1-D5502534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A2D8FE-6E8F-47F9-A531-23D587C6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D6235-4B35-40EC-95B3-1AC9DAF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CBDEE-64E1-418D-95D6-5CA21E08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D01D6-F328-4D21-961C-AD1D7BE2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66AC1-EB10-493E-A3A3-CA2FCBC4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4CFCD-E131-4DB9-B616-3DBE0296A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342C9E-41BF-487D-8B5A-22E60F92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1C4E8-981E-4B7F-BF1F-03249C54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B14B5-94A0-420D-BF88-6758B0B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3B0E3-C63E-4453-A76C-1DACE25E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51353-AAB3-4583-B32D-B1296E9F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6914CE-9C34-435A-B4FD-FC212B07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0FF008-A420-4548-90CE-F747858BA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6B2E87-5F18-428D-AED0-9B3D59B2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D12E5D-C070-4858-9F82-988F7C88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2FAB1D-9806-458E-A59F-7C30B2D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314BD4-4AF1-46E8-8878-B13A173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45BD51-F520-430B-8DB4-4D1A4B24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F189A-0414-4F21-9DB8-406AF9C1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F45C-EFB5-4AE2-A0B3-007E68F4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1E756C-BF92-45A0-94FC-25907D73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5CD1A-3262-4A26-85D2-08177F5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0AF454-3EA9-476C-9741-4AD0351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865603-A6D7-4CEF-A804-B85DA99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B36B31-11A3-4703-B52D-0626A8A6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38A31-1127-4068-BEF1-0D7476B4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951C5-A87C-479B-A08A-79A65586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7E0E7A-459B-46F4-B5EE-5CA1978C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11BB08-5A86-43CC-AD12-93843373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406184-5226-4582-BB54-6B602976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3B49C-9179-44A3-B1FC-D3F94A72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CF85-153F-4FA8-842E-B3F51DB3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006A6E-9383-414C-8FC0-159D61F1C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3FF3F7-BF91-4CCD-93E9-58334C03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E5C49-3704-4403-B72E-3BC6D28A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B0261-B438-4063-937B-3A1DC3C1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85C370-A135-47A8-A74D-DA815DC7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3FAA29-60E9-4CF5-97B0-03935DED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FCA5-58F4-4F75-8368-2D973DEF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2DFC9-7572-4A29-B2A9-483840C5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3F8DF-643D-4A7E-B925-AA7AD72FC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690DB-7E85-489B-8BF4-01D95FCEA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6/html/packages.html#7.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mav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03FC-86E0-405E-ADAA-3DBCED83F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Apache Maven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77B74E-906F-4C0F-9EE6-9927B9B4C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Automation Tool</a:t>
            </a:r>
          </a:p>
        </p:txBody>
      </p:sp>
      <p:pic>
        <p:nvPicPr>
          <p:cNvPr id="10" name="Grafik 9" descr="Ein Bild, das sitzend, computer, Computer enthält.&#10;&#10;Automatisch generierte Beschreibung">
            <a:extLst>
              <a:ext uri="{FF2B5EF4-FFF2-40B4-BE49-F238E27FC236}">
                <a16:creationId xmlns:a16="http://schemas.microsoft.com/office/drawing/2014/main" id="{FC9AA385-9789-48AB-A25F-7ED04508B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4" y="5912678"/>
            <a:ext cx="3454699" cy="8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F5CA0-0540-4E1D-BD8A-0512C54E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12872-FEC7-4843-B407-F849C61F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project setup</a:t>
            </a:r>
          </a:p>
          <a:p>
            <a:pPr lvl="1"/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templates</a:t>
            </a:r>
            <a:r>
              <a:rPr lang="de-AT" dirty="0"/>
              <a:t> (</a:t>
            </a:r>
            <a:r>
              <a:rPr lang="de-AT" dirty="0" err="1"/>
              <a:t>named</a:t>
            </a:r>
            <a:r>
              <a:rPr lang="de-AT" dirty="0"/>
              <a:t> </a:t>
            </a:r>
            <a:r>
              <a:rPr lang="de-AT" i="1" dirty="0" err="1"/>
              <a:t>archetypes</a:t>
            </a:r>
            <a:r>
              <a:rPr lang="de-AT" dirty="0"/>
              <a:t>)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dependency management</a:t>
            </a:r>
          </a:p>
          <a:p>
            <a:pPr lvl="3"/>
            <a:endParaRPr lang="en-US" dirty="0"/>
          </a:p>
          <a:p>
            <a:r>
              <a:rPr lang="en-US" dirty="0"/>
              <a:t>central repository system</a:t>
            </a:r>
          </a:p>
          <a:p>
            <a:pPr lvl="1"/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9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7CBD4-ECD8-4481-B427-158CD3F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Model (POM)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3E56574-A9A8-4F25-9085-83A4EEAD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380" y="1825625"/>
            <a:ext cx="6089239" cy="4351338"/>
          </a:xfrm>
        </p:spPr>
      </p:pic>
    </p:spTree>
    <p:extLst>
      <p:ext uri="{BB962C8B-B14F-4D97-AF65-F5344CB8AC3E}">
        <p14:creationId xmlns:p14="http://schemas.microsoft.com/office/powerpoint/2010/main" val="428256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7E472-3C42-4A85-824D-DD19F7FB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Identifiers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5D8D0-66F3-4083-82C7-DED4FD11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25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&lt;</a:t>
            </a:r>
            <a:r>
              <a:rPr lang="en-US" i="1" dirty="0" err="1"/>
              <a:t>groupId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unique name of project creator</a:t>
            </a:r>
          </a:p>
          <a:p>
            <a:pPr lvl="1"/>
            <a:r>
              <a:rPr lang="en-US" dirty="0"/>
              <a:t>follows </a:t>
            </a:r>
            <a:r>
              <a:rPr lang="en-US" dirty="0">
                <a:hlinkClick r:id="rId2"/>
              </a:rPr>
              <a:t>Java’s package name rules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i="1" dirty="0" err="1"/>
              <a:t>at.htl_leonding</a:t>
            </a:r>
            <a:endParaRPr lang="en-US" i="1" dirty="0"/>
          </a:p>
          <a:p>
            <a:pPr lvl="3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&lt;</a:t>
            </a:r>
            <a:r>
              <a:rPr lang="en-US" i="1" dirty="0" err="1"/>
              <a:t>artifactId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unique name of project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hello-world</a:t>
            </a:r>
          </a:p>
          <a:p>
            <a:pPr lvl="4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&lt;version&gt;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0E96A-4050-496A-A724-3CDF9C17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ED9A5-6F60-4B84-B5AE-24F7F983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libraries that a project uses </a:t>
            </a:r>
          </a:p>
          <a:p>
            <a:pPr lvl="3"/>
            <a:endParaRPr lang="en-US" dirty="0"/>
          </a:p>
          <a:p>
            <a:r>
              <a:rPr lang="en-US" dirty="0"/>
              <a:t>Maven ensures automatic download from a central repository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183025-0535-4B2A-BFD6-CA4D6BCB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18" y="3429000"/>
            <a:ext cx="6962826" cy="2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7870A-DFAC-48C5-A80B-D06EB395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IntelliJ: How to edit </a:t>
            </a:r>
            <a:r>
              <a:rPr lang="en-US" i="1" dirty="0"/>
              <a:t>pom.xml</a:t>
            </a:r>
            <a:r>
              <a:rPr lang="en-US" dirty="0"/>
              <a:t> template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F449F9-A962-45D1-9FBB-601221664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612" y="1825625"/>
            <a:ext cx="6088776" cy="4351338"/>
          </a:xfrm>
        </p:spPr>
      </p:pic>
    </p:spTree>
    <p:extLst>
      <p:ext uri="{BB962C8B-B14F-4D97-AF65-F5344CB8AC3E}">
        <p14:creationId xmlns:p14="http://schemas.microsoft.com/office/powerpoint/2010/main" val="5599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4BFCC-7102-439F-A099-2D11CB7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1E02D-F068-4624-946A-6D233A3E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https://www.baeldung.com/maven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>
                <a:hlinkClick r:id="rId2"/>
              </a:rPr>
              <a:t>https://maven.apache.org/</a:t>
            </a:r>
          </a:p>
          <a:p>
            <a:pPr lvl="3"/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http://maven.apache.org/guides/mini/guide-naming-conventions.html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CF7527F0500545A61D53A97C4D09E1" ma:contentTypeVersion="6" ma:contentTypeDescription="Ein neues Dokument erstellen." ma:contentTypeScope="" ma:versionID="d0bf8c4cad7bc0c27b8de826613a8483">
  <xsd:schema xmlns:xsd="http://www.w3.org/2001/XMLSchema" xmlns:xs="http://www.w3.org/2001/XMLSchema" xmlns:p="http://schemas.microsoft.com/office/2006/metadata/properties" xmlns:ns2="f56bcf7f-78ba-45f0-8f44-f761ed6e6329" targetNamespace="http://schemas.microsoft.com/office/2006/metadata/properties" ma:root="true" ma:fieldsID="5e997fe86aadee62d00f3f4edc92e6b5" ns2:_="">
    <xsd:import namespace="f56bcf7f-78ba-45f0-8f44-f761ed6e63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bcf7f-78ba-45f0-8f44-f761ed6e63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F88C39-1FB1-4FB8-B2B5-CC8BAA62F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6bcf7f-78ba-45f0-8f44-f761ed6e6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4F011B-F2C8-4929-8A6C-EEC2DFD159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C2705A-280B-453F-9575-3C18369DE5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37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Apache Maven</vt:lpstr>
      <vt:lpstr>Key Features</vt:lpstr>
      <vt:lpstr>Project Object Model (POM)</vt:lpstr>
      <vt:lpstr>Project Identifiers</vt:lpstr>
      <vt:lpstr>Dependencies</vt:lpstr>
      <vt:lpstr>IntelliJ: How to edit pom.xml template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Holzmann</dc:creator>
  <cp:lastModifiedBy>Michael Holzmann</cp:lastModifiedBy>
  <cp:revision>1</cp:revision>
  <dcterms:created xsi:type="dcterms:W3CDTF">2020-08-17T12:02:51Z</dcterms:created>
  <dcterms:modified xsi:type="dcterms:W3CDTF">2020-09-15T15:55:34Z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0x010100CBCF7527F0500545A61D53A97C4D09E1</vt:lpwstr>
  </property>
</Properties>
</file>