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71" r:id="rId7"/>
    <p:sldId id="260" r:id="rId8"/>
    <p:sldId id="261" r:id="rId9"/>
    <p:sldId id="262" r:id="rId10"/>
    <p:sldId id="264" r:id="rId11"/>
    <p:sldId id="265" r:id="rId12"/>
    <p:sldId id="268" r:id="rId13"/>
    <p:sldId id="270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4C3FE-5511-4597-B979-46C284377185}" v="4" dt="2020-09-15T15:59:0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olzmann Lehrer" userId="3eb90b59-94b3-45f0-a662-b1e018551b0f" providerId="ADAL" clId="{3924C3FE-5511-4597-B979-46C284377185}"/>
    <pc:docChg chg="custSel addSld modSld">
      <pc:chgData name="Michael Holzmann Lehrer" userId="3eb90b59-94b3-45f0-a662-b1e018551b0f" providerId="ADAL" clId="{3924C3FE-5511-4597-B979-46C284377185}" dt="2020-09-15T15:59:14.346" v="69" actId="15"/>
      <pc:docMkLst>
        <pc:docMk/>
      </pc:docMkLst>
      <pc:sldChg chg="addSp modSp mod">
        <pc:chgData name="Michael Holzmann Lehrer" userId="3eb90b59-94b3-45f0-a662-b1e018551b0f" providerId="ADAL" clId="{3924C3FE-5511-4597-B979-46C284377185}" dt="2020-09-15T15:56:57.745" v="38" actId="6549"/>
        <pc:sldMkLst>
          <pc:docMk/>
          <pc:sldMk cId="4083052417" sldId="257"/>
        </pc:sldMkLst>
        <pc:spChg chg="mod">
          <ac:chgData name="Michael Holzmann Lehrer" userId="3eb90b59-94b3-45f0-a662-b1e018551b0f" providerId="ADAL" clId="{3924C3FE-5511-4597-B979-46C284377185}" dt="2020-09-15T15:56:57.745" v="38" actId="6549"/>
          <ac:spMkLst>
            <pc:docMk/>
            <pc:sldMk cId="4083052417" sldId="257"/>
            <ac:spMk id="2" creationId="{3E9703FC-86E0-405E-ADAA-3DBCED83FF78}"/>
          </ac:spMkLst>
        </pc:spChg>
        <pc:picChg chg="add mod">
          <ac:chgData name="Michael Holzmann Lehrer" userId="3eb90b59-94b3-45f0-a662-b1e018551b0f" providerId="ADAL" clId="{3924C3FE-5511-4597-B979-46C284377185}" dt="2020-09-15T15:56:53.539" v="37" actId="1076"/>
          <ac:picMkLst>
            <pc:docMk/>
            <pc:sldMk cId="4083052417" sldId="257"/>
            <ac:picMk id="6" creationId="{4F64441B-4F3B-4AF2-A19E-453D60F01DD8}"/>
          </ac:picMkLst>
        </pc:picChg>
      </pc:sldChg>
      <pc:sldChg chg="modSp mod">
        <pc:chgData name="Michael Holzmann Lehrer" userId="3eb90b59-94b3-45f0-a662-b1e018551b0f" providerId="ADAL" clId="{3924C3FE-5511-4597-B979-46C284377185}" dt="2020-09-15T11:22:22.397" v="32" actId="20577"/>
        <pc:sldMkLst>
          <pc:docMk/>
          <pc:sldMk cId="356770104" sldId="272"/>
        </pc:sldMkLst>
        <pc:spChg chg="mod">
          <ac:chgData name="Michael Holzmann Lehrer" userId="3eb90b59-94b3-45f0-a662-b1e018551b0f" providerId="ADAL" clId="{3924C3FE-5511-4597-B979-46C284377185}" dt="2020-09-15T11:22:22.397" v="32" actId="20577"/>
          <ac:spMkLst>
            <pc:docMk/>
            <pc:sldMk cId="356770104" sldId="272"/>
            <ac:spMk id="9" creationId="{3A6C26E1-0961-44D5-BF2E-F5D18E31A9F3}"/>
          </ac:spMkLst>
        </pc:spChg>
      </pc:sldChg>
      <pc:sldChg chg="modSp new mod">
        <pc:chgData name="Michael Holzmann Lehrer" userId="3eb90b59-94b3-45f0-a662-b1e018551b0f" providerId="ADAL" clId="{3924C3FE-5511-4597-B979-46C284377185}" dt="2020-09-15T15:59:14.346" v="69" actId="15"/>
        <pc:sldMkLst>
          <pc:docMk/>
          <pc:sldMk cId="983725123" sldId="273"/>
        </pc:sldMkLst>
        <pc:spChg chg="mod">
          <ac:chgData name="Michael Holzmann Lehrer" userId="3eb90b59-94b3-45f0-a662-b1e018551b0f" providerId="ADAL" clId="{3924C3FE-5511-4597-B979-46C284377185}" dt="2020-09-15T15:57:57.429" v="48" actId="20577"/>
          <ac:spMkLst>
            <pc:docMk/>
            <pc:sldMk cId="983725123" sldId="273"/>
            <ac:spMk id="2" creationId="{2707CC14-6B0B-43C2-AC8D-EF2930E0264C}"/>
          </ac:spMkLst>
        </pc:spChg>
        <pc:spChg chg="mod">
          <ac:chgData name="Michael Holzmann Lehrer" userId="3eb90b59-94b3-45f0-a662-b1e018551b0f" providerId="ADAL" clId="{3924C3FE-5511-4597-B979-46C284377185}" dt="2020-09-15T15:59:14.346" v="69" actId="15"/>
          <ac:spMkLst>
            <pc:docMk/>
            <pc:sldMk cId="983725123" sldId="273"/>
            <ac:spMk id="3" creationId="{DFAF23B9-CA1A-4647-9819-FE0477AD122A}"/>
          </ac:spMkLst>
        </pc:spChg>
      </pc:sldChg>
    </pc:docChg>
  </pc:docChgLst>
  <pc:docChgLst>
    <pc:chgData name="Michael Holzmann" userId="699525496c34967a" providerId="LiveId" clId="{55870535-88F8-40DA-AF34-FB6DA24CF04C}"/>
    <pc:docChg chg="undo custSel addSld delSld modSld sldOrd">
      <pc:chgData name="Michael Holzmann" userId="699525496c34967a" providerId="LiveId" clId="{55870535-88F8-40DA-AF34-FB6DA24CF04C}" dt="2020-08-17T18:53:26.270" v="319" actId="20577"/>
      <pc:docMkLst>
        <pc:docMk/>
      </pc:docMkLst>
      <pc:sldChg chg="del">
        <pc:chgData name="Michael Holzmann" userId="699525496c34967a" providerId="LiveId" clId="{55870535-88F8-40DA-AF34-FB6DA24CF04C}" dt="2020-08-17T18:20:19.927" v="0" actId="47"/>
        <pc:sldMkLst>
          <pc:docMk/>
          <pc:sldMk cId="3505268893" sldId="256"/>
        </pc:sldMkLst>
      </pc:sldChg>
      <pc:sldChg chg="del ord">
        <pc:chgData name="Michael Holzmann" userId="699525496c34967a" providerId="LiveId" clId="{55870535-88F8-40DA-AF34-FB6DA24CF04C}" dt="2020-08-17T18:52:08.630" v="282" actId="47"/>
        <pc:sldMkLst>
          <pc:docMk/>
          <pc:sldMk cId="1164325182" sldId="259"/>
        </pc:sldMkLst>
      </pc:sldChg>
      <pc:sldChg chg="modSp mod">
        <pc:chgData name="Michael Holzmann" userId="699525496c34967a" providerId="LiveId" clId="{55870535-88F8-40DA-AF34-FB6DA24CF04C}" dt="2020-08-17T18:21:23.069" v="12" actId="20577"/>
        <pc:sldMkLst>
          <pc:docMk/>
          <pc:sldMk cId="4232914206" sldId="260"/>
        </pc:sldMkLst>
        <pc:spChg chg="mod">
          <ac:chgData name="Michael Holzmann" userId="699525496c34967a" providerId="LiveId" clId="{55870535-88F8-40DA-AF34-FB6DA24CF04C}" dt="2020-08-17T18:21:23.069" v="12" actId="20577"/>
          <ac:spMkLst>
            <pc:docMk/>
            <pc:sldMk cId="4232914206" sldId="260"/>
            <ac:spMk id="3" creationId="{129A6D76-A461-41EE-AD97-D003ADAFDDB6}"/>
          </ac:spMkLst>
        </pc:spChg>
      </pc:sldChg>
      <pc:sldChg chg="modSp mod">
        <pc:chgData name="Michael Holzmann" userId="699525496c34967a" providerId="LiveId" clId="{55870535-88F8-40DA-AF34-FB6DA24CF04C}" dt="2020-08-17T18:21:42.815" v="15" actId="6549"/>
        <pc:sldMkLst>
          <pc:docMk/>
          <pc:sldMk cId="2158564289" sldId="261"/>
        </pc:sldMkLst>
        <pc:spChg chg="mod">
          <ac:chgData name="Michael Holzmann" userId="699525496c34967a" providerId="LiveId" clId="{55870535-88F8-40DA-AF34-FB6DA24CF04C}" dt="2020-08-17T18:21:42.815" v="15" actId="6549"/>
          <ac:spMkLst>
            <pc:docMk/>
            <pc:sldMk cId="2158564289" sldId="261"/>
            <ac:spMk id="3" creationId="{ACD51CD8-C843-46DB-ADFD-B77BB8740AAC}"/>
          </ac:spMkLst>
        </pc:spChg>
      </pc:sldChg>
      <pc:sldChg chg="addSp modSp mod">
        <pc:chgData name="Michael Holzmann" userId="699525496c34967a" providerId="LiveId" clId="{55870535-88F8-40DA-AF34-FB6DA24CF04C}" dt="2020-08-17T18:53:26.270" v="319" actId="20577"/>
        <pc:sldMkLst>
          <pc:docMk/>
          <pc:sldMk cId="763623803" sldId="266"/>
        </pc:sldMkLst>
        <pc:spChg chg="mod">
          <ac:chgData name="Michael Holzmann" userId="699525496c34967a" providerId="LiveId" clId="{55870535-88F8-40DA-AF34-FB6DA24CF04C}" dt="2020-08-17T18:47:03.982" v="139" actId="20577"/>
          <ac:spMkLst>
            <pc:docMk/>
            <pc:sldMk cId="763623803" sldId="266"/>
            <ac:spMk id="2" creationId="{7A8A7AC7-633E-4221-8037-81A4335ED9E7}"/>
          </ac:spMkLst>
        </pc:spChg>
        <pc:spChg chg="add mod">
          <ac:chgData name="Michael Holzmann" userId="699525496c34967a" providerId="LiveId" clId="{55870535-88F8-40DA-AF34-FB6DA24CF04C}" dt="2020-08-17T18:53:26.270" v="319" actId="20577"/>
          <ac:spMkLst>
            <pc:docMk/>
            <pc:sldMk cId="763623803" sldId="266"/>
            <ac:spMk id="3" creationId="{01211B30-1CDF-4680-A0B2-6EDCE48FE9AD}"/>
          </ac:spMkLst>
        </pc:spChg>
        <pc:picChg chg="mod">
          <ac:chgData name="Michael Holzmann" userId="699525496c34967a" providerId="LiveId" clId="{55870535-88F8-40DA-AF34-FB6DA24CF04C}" dt="2020-08-17T18:47:56.916" v="144" actId="12788"/>
          <ac:picMkLst>
            <pc:docMk/>
            <pc:sldMk cId="763623803" sldId="266"/>
            <ac:picMk id="5" creationId="{C36CD4EC-9F46-4BC0-96F0-04ED91364DF4}"/>
          </ac:picMkLst>
        </pc:picChg>
      </pc:sldChg>
      <pc:sldChg chg="modSp mod">
        <pc:chgData name="Michael Holzmann" userId="699525496c34967a" providerId="LiveId" clId="{55870535-88F8-40DA-AF34-FB6DA24CF04C}" dt="2020-08-17T18:51:58.557" v="280" actId="20577"/>
        <pc:sldMkLst>
          <pc:docMk/>
          <pc:sldMk cId="1813445294" sldId="267"/>
        </pc:sldMkLst>
        <pc:spChg chg="mod">
          <ac:chgData name="Michael Holzmann" userId="699525496c34967a" providerId="LiveId" clId="{55870535-88F8-40DA-AF34-FB6DA24CF04C}" dt="2020-08-17T18:51:58.557" v="280" actId="20577"/>
          <ac:spMkLst>
            <pc:docMk/>
            <pc:sldMk cId="1813445294" sldId="267"/>
            <ac:spMk id="2" creationId="{BFF28EBF-0CDC-4DC2-807D-62C23F578459}"/>
          </ac:spMkLst>
        </pc:spChg>
      </pc:sldChg>
      <pc:sldChg chg="addSp delSp modSp mod">
        <pc:chgData name="Michael Holzmann" userId="699525496c34967a" providerId="LiveId" clId="{55870535-88F8-40DA-AF34-FB6DA24CF04C}" dt="2020-08-17T18:44:20.751" v="60" actId="6549"/>
        <pc:sldMkLst>
          <pc:docMk/>
          <pc:sldMk cId="1375903751" sldId="268"/>
        </pc:sldMkLst>
        <pc:spChg chg="mod">
          <ac:chgData name="Michael Holzmann" userId="699525496c34967a" providerId="LiveId" clId="{55870535-88F8-40DA-AF34-FB6DA24CF04C}" dt="2020-08-17T18:44:20.751" v="60" actId="6549"/>
          <ac:spMkLst>
            <pc:docMk/>
            <pc:sldMk cId="1375903751" sldId="268"/>
            <ac:spMk id="2" creationId="{67DD80F1-B69C-4708-B9D5-233A92E43191}"/>
          </ac:spMkLst>
        </pc:spChg>
        <pc:spChg chg="add del mod">
          <ac:chgData name="Michael Holzmann" userId="699525496c34967a" providerId="LiveId" clId="{55870535-88F8-40DA-AF34-FB6DA24CF04C}" dt="2020-08-17T18:32:53.867" v="19" actId="22"/>
          <ac:spMkLst>
            <pc:docMk/>
            <pc:sldMk cId="1375903751" sldId="268"/>
            <ac:spMk id="4" creationId="{BEDB9FB6-18F5-428A-95C7-25DD6C951835}"/>
          </ac:spMkLst>
        </pc:spChg>
        <pc:picChg chg="del">
          <ac:chgData name="Michael Holzmann" userId="699525496c34967a" providerId="LiveId" clId="{55870535-88F8-40DA-AF34-FB6DA24CF04C}" dt="2020-08-17T18:32:51.762" v="18" actId="478"/>
          <ac:picMkLst>
            <pc:docMk/>
            <pc:sldMk cId="1375903751" sldId="268"/>
            <ac:picMk id="5" creationId="{34B38EFD-4FEB-4F3A-9F16-DDDDEBAE310D}"/>
          </ac:picMkLst>
        </pc:picChg>
        <pc:picChg chg="add mod ord">
          <ac:chgData name="Michael Holzmann" userId="699525496c34967a" providerId="LiveId" clId="{55870535-88F8-40DA-AF34-FB6DA24CF04C}" dt="2020-08-17T18:36:30.484" v="46" actId="14826"/>
          <ac:picMkLst>
            <pc:docMk/>
            <pc:sldMk cId="1375903751" sldId="268"/>
            <ac:picMk id="7" creationId="{FA1F74DB-DBFE-460A-8D68-930C92492D2C}"/>
          </ac:picMkLst>
        </pc:picChg>
      </pc:sldChg>
      <pc:sldChg chg="addSp delSp modSp new del mod">
        <pc:chgData name="Michael Holzmann" userId="699525496c34967a" providerId="LiveId" clId="{55870535-88F8-40DA-AF34-FB6DA24CF04C}" dt="2020-08-17T18:44:10.400" v="59" actId="47"/>
        <pc:sldMkLst>
          <pc:docMk/>
          <pc:sldMk cId="703024674" sldId="269"/>
        </pc:sldMkLst>
        <pc:spChg chg="mod">
          <ac:chgData name="Michael Holzmann" userId="699525496c34967a" providerId="LiveId" clId="{55870535-88F8-40DA-AF34-FB6DA24CF04C}" dt="2020-08-17T18:34:29.978" v="44" actId="20577"/>
          <ac:spMkLst>
            <pc:docMk/>
            <pc:sldMk cId="703024674" sldId="269"/>
            <ac:spMk id="2" creationId="{2CD4573D-5DC5-4642-8AB1-55DED01EDBF5}"/>
          </ac:spMkLst>
        </pc:spChg>
        <pc:spChg chg="mod">
          <ac:chgData name="Michael Holzmann" userId="699525496c34967a" providerId="LiveId" clId="{55870535-88F8-40DA-AF34-FB6DA24CF04C}" dt="2020-08-17T18:43:32.518" v="55" actId="5793"/>
          <ac:spMkLst>
            <pc:docMk/>
            <pc:sldMk cId="703024674" sldId="269"/>
            <ac:spMk id="3" creationId="{FF950B6B-645A-42B8-8765-D289B7953161}"/>
          </ac:spMkLst>
        </pc:spChg>
        <pc:picChg chg="add del mod">
          <ac:chgData name="Michael Holzmann" userId="699525496c34967a" providerId="LiveId" clId="{55870535-88F8-40DA-AF34-FB6DA24CF04C}" dt="2020-08-17T18:39:51.437" v="49" actId="21"/>
          <ac:picMkLst>
            <pc:docMk/>
            <pc:sldMk cId="703024674" sldId="269"/>
            <ac:picMk id="5" creationId="{458927B6-6B4C-425D-B729-26C6320BEE8B}"/>
          </ac:picMkLst>
        </pc:picChg>
        <pc:picChg chg="add del mod">
          <ac:chgData name="Michael Holzmann" userId="699525496c34967a" providerId="LiveId" clId="{55870535-88F8-40DA-AF34-FB6DA24CF04C}" dt="2020-08-17T18:43:20.993" v="52" actId="478"/>
          <ac:picMkLst>
            <pc:docMk/>
            <pc:sldMk cId="703024674" sldId="269"/>
            <ac:picMk id="7" creationId="{755ECA92-419E-402A-96A3-AF10EFC31461}"/>
          </ac:picMkLst>
        </pc:picChg>
        <pc:picChg chg="add del">
          <ac:chgData name="Michael Holzmann" userId="699525496c34967a" providerId="LiveId" clId="{55870535-88F8-40DA-AF34-FB6DA24CF04C}" dt="2020-08-17T18:43:28.522" v="54" actId="22"/>
          <ac:picMkLst>
            <pc:docMk/>
            <pc:sldMk cId="703024674" sldId="269"/>
            <ac:picMk id="9" creationId="{7BC44AD3-3134-498B-94FC-86D48D2AE65F}"/>
          </ac:picMkLst>
        </pc:picChg>
      </pc:sldChg>
      <pc:sldChg chg="addSp delSp modSp new mod">
        <pc:chgData name="Michael Holzmann" userId="699525496c34967a" providerId="LiveId" clId="{55870535-88F8-40DA-AF34-FB6DA24CF04C}" dt="2020-08-17T18:51:06.894" v="236"/>
        <pc:sldMkLst>
          <pc:docMk/>
          <pc:sldMk cId="2881590112" sldId="270"/>
        </pc:sldMkLst>
        <pc:spChg chg="mod">
          <ac:chgData name="Michael Holzmann" userId="699525496c34967a" providerId="LiveId" clId="{55870535-88F8-40DA-AF34-FB6DA24CF04C}" dt="2020-08-17T18:44:23.410" v="61" actId="6549"/>
          <ac:spMkLst>
            <pc:docMk/>
            <pc:sldMk cId="2881590112" sldId="270"/>
            <ac:spMk id="2" creationId="{1A313715-65B7-400B-A0CC-3C158CE05349}"/>
          </ac:spMkLst>
        </pc:spChg>
        <pc:spChg chg="del">
          <ac:chgData name="Michael Holzmann" userId="699525496c34967a" providerId="LiveId" clId="{55870535-88F8-40DA-AF34-FB6DA24CF04C}" dt="2020-08-17T18:43:54.987" v="57" actId="22"/>
          <ac:spMkLst>
            <pc:docMk/>
            <pc:sldMk cId="2881590112" sldId="270"/>
            <ac:spMk id="3" creationId="{F478B89B-84EC-4BB8-8B9B-E387B08273F2}"/>
          </ac:spMkLst>
        </pc:spChg>
        <pc:spChg chg="add mod">
          <ac:chgData name="Michael Holzmann" userId="699525496c34967a" providerId="LiveId" clId="{55870535-88F8-40DA-AF34-FB6DA24CF04C}" dt="2020-08-17T18:48:57.148" v="231" actId="20577"/>
          <ac:spMkLst>
            <pc:docMk/>
            <pc:sldMk cId="2881590112" sldId="270"/>
            <ac:spMk id="6" creationId="{5E9E2339-56CF-400D-9604-42D128516FF4}"/>
          </ac:spMkLst>
        </pc:spChg>
        <pc:picChg chg="add mod ord">
          <ac:chgData name="Michael Holzmann" userId="699525496c34967a" providerId="LiveId" clId="{55870535-88F8-40DA-AF34-FB6DA24CF04C}" dt="2020-08-17T18:51:06.894" v="236"/>
          <ac:picMkLst>
            <pc:docMk/>
            <pc:sldMk cId="2881590112" sldId="270"/>
            <ac:picMk id="5" creationId="{40C409D8-DCF0-431A-851A-B68221656C92}"/>
          </ac:picMkLst>
        </pc:picChg>
      </pc:sldChg>
      <pc:sldChg chg="modSp add mod">
        <pc:chgData name="Michael Holzmann" userId="699525496c34967a" providerId="LiveId" clId="{55870535-88F8-40DA-AF34-FB6DA24CF04C}" dt="2020-08-17T18:53:07.769" v="317" actId="6549"/>
        <pc:sldMkLst>
          <pc:docMk/>
          <pc:sldMk cId="225471506" sldId="271"/>
        </pc:sldMkLst>
        <pc:spChg chg="mod">
          <ac:chgData name="Michael Holzmann" userId="699525496c34967a" providerId="LiveId" clId="{55870535-88F8-40DA-AF34-FB6DA24CF04C}" dt="2020-08-17T18:53:07.769" v="317" actId="6549"/>
          <ac:spMkLst>
            <pc:docMk/>
            <pc:sldMk cId="225471506" sldId="271"/>
            <ac:spMk id="2" creationId="{BFF28EBF-0CDC-4DC2-807D-62C23F578459}"/>
          </ac:spMkLst>
        </pc:spChg>
      </pc:sldChg>
    </pc:docChg>
  </pc:docChgLst>
  <pc:docChgLst>
    <pc:chgData name="Michael Holzmann Lehrer" userId="3eb90b59-94b3-45f0-a662-b1e018551b0f" providerId="ADAL" clId="{24F60489-E5D2-4C3A-B155-D91130D361F4}"/>
    <pc:docChg chg="undo custSel addSld modSld">
      <pc:chgData name="Michael Holzmann Lehrer" userId="3eb90b59-94b3-45f0-a662-b1e018551b0f" providerId="ADAL" clId="{24F60489-E5D2-4C3A-B155-D91130D361F4}" dt="2020-08-20T07:53:37.866" v="611" actId="20577"/>
      <pc:docMkLst>
        <pc:docMk/>
      </pc:docMkLst>
      <pc:sldChg chg="addSp delSp modSp new mod setBg">
        <pc:chgData name="Michael Holzmann Lehrer" userId="3eb90b59-94b3-45f0-a662-b1e018551b0f" providerId="ADAL" clId="{24F60489-E5D2-4C3A-B155-D91130D361F4}" dt="2020-08-20T07:53:37.866" v="611" actId="20577"/>
        <pc:sldMkLst>
          <pc:docMk/>
          <pc:sldMk cId="356770104" sldId="272"/>
        </pc:sldMkLst>
        <pc:spChg chg="mod">
          <ac:chgData name="Michael Holzmann Lehrer" userId="3eb90b59-94b3-45f0-a662-b1e018551b0f" providerId="ADAL" clId="{24F60489-E5D2-4C3A-B155-D91130D361F4}" dt="2020-08-20T07:53:37.866" v="611" actId="20577"/>
          <ac:spMkLst>
            <pc:docMk/>
            <pc:sldMk cId="356770104" sldId="272"/>
            <ac:spMk id="2" creationId="{EFEA5930-F0E6-467C-A50F-88BC85A2E94B}"/>
          </ac:spMkLst>
        </pc:spChg>
        <pc:spChg chg="del">
          <ac:chgData name="Michael Holzmann Lehrer" userId="3eb90b59-94b3-45f0-a662-b1e018551b0f" providerId="ADAL" clId="{24F60489-E5D2-4C3A-B155-D91130D361F4}" dt="2020-08-20T07:38:29.946" v="42" actId="22"/>
          <ac:spMkLst>
            <pc:docMk/>
            <pc:sldMk cId="356770104" sldId="272"/>
            <ac:spMk id="3" creationId="{78C07CE3-21EB-4145-891D-094F52278C5A}"/>
          </ac:spMkLst>
        </pc:spChg>
        <pc:spChg chg="add mod">
          <ac:chgData name="Michael Holzmann Lehrer" userId="3eb90b59-94b3-45f0-a662-b1e018551b0f" providerId="ADAL" clId="{24F60489-E5D2-4C3A-B155-D91130D361F4}" dt="2020-08-20T07:53:03.147" v="605" actId="20577"/>
          <ac:spMkLst>
            <pc:docMk/>
            <pc:sldMk cId="356770104" sldId="272"/>
            <ac:spMk id="9" creationId="{3A6C26E1-0961-44D5-BF2E-F5D18E31A9F3}"/>
          </ac:spMkLst>
        </pc:spChg>
        <pc:spChg chg="add">
          <ac:chgData name="Michael Holzmann Lehrer" userId="3eb90b59-94b3-45f0-a662-b1e018551b0f" providerId="ADAL" clId="{24F60489-E5D2-4C3A-B155-D91130D361F4}" dt="2020-08-20T07:38:55.072" v="43" actId="26606"/>
          <ac:spMkLst>
            <pc:docMk/>
            <pc:sldMk cId="356770104" sldId="272"/>
            <ac:spMk id="12" creationId="{3EEB8ED6-9142-4A11-B029-18DDE98C4952}"/>
          </ac:spMkLst>
        </pc:spChg>
        <pc:picChg chg="add mod ord">
          <ac:chgData name="Michael Holzmann Lehrer" userId="3eb90b59-94b3-45f0-a662-b1e018551b0f" providerId="ADAL" clId="{24F60489-E5D2-4C3A-B155-D91130D361F4}" dt="2020-08-20T07:44:36.588" v="337" actId="14826"/>
          <ac:picMkLst>
            <pc:docMk/>
            <pc:sldMk cId="356770104" sldId="272"/>
            <ac:picMk id="5" creationId="{C81ADD6E-1E4F-44A9-AE45-5F3F4A1AB399}"/>
          </ac:picMkLst>
        </pc:picChg>
        <pc:picChg chg="add del">
          <ac:chgData name="Michael Holzmann Lehrer" userId="3eb90b59-94b3-45f0-a662-b1e018551b0f" providerId="ADAL" clId="{24F60489-E5D2-4C3A-B155-D91130D361F4}" dt="2020-08-20T07:44:31.622" v="336" actId="478"/>
          <ac:picMkLst>
            <pc:docMk/>
            <pc:sldMk cId="356770104" sldId="272"/>
            <ac:picMk id="7" creationId="{6D2DC797-5FB5-43EA-BA6F-11BB83C372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41CA-7E32-4424-9108-9B7ED16A3C0E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E7F4D-994D-4AB9-B721-6089CEE4D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4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731D-9F07-45DA-8690-ED34E0AAFA9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086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dangerous if you have proper unit tests!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731D-9F07-45DA-8690-ED34E0AAFA9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14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DA3C3-8C00-43F3-A50B-3806FEE74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C5661D-D2D8-4AD5-9982-50F3806AB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6E81C4-2A85-481F-B3EF-87EB24CC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CFA9A-0634-4AE5-B57F-1DC93A18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A253A-0F54-48A9-8FAE-75118552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3BC81-0254-4897-BF78-52D7ABAD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C909C-7553-4A03-AF99-2817B5B31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00FAC0-D657-4946-B8F1-207B3513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12157-EEBC-4DAB-B655-488A7F7A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17E22-4DFB-49A6-9FEE-8E7F54C1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423EB3-B348-4B94-9EAB-9D0456561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58444C-1E10-4E07-B0E7-C04B5364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E70D6-D7DF-4F95-8B01-3020FE3E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E779B-09D8-45AA-A7A6-8EBED3A6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28250-54A5-4FB5-ACB8-0D562757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92D22-6D3E-48A4-BC45-766BBB9E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0D3B0-2CE0-4052-87F8-000D1131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3F8B3-1A5F-4528-A792-14B1A183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D15F2-5406-4C75-917E-79D2F825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F75CA-C7C6-4678-8146-78535EE4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FD193-3725-4802-83C1-D5502534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A2D8FE-6E8F-47F9-A531-23D587C6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D6235-4B35-40EC-95B3-1AC9DAFF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CBDEE-64E1-418D-95D6-5CA21E08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7D01D6-F328-4D21-961C-AD1D7BE2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66AC1-EB10-493E-A3A3-CA2FCBC4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4CFCD-E131-4DB9-B616-3DBE0296A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342C9E-41BF-487D-8B5A-22E60F92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1C4E8-981E-4B7F-BF1F-03249C54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DB14B5-94A0-420D-BF88-6758B0B9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83B0E3-C63E-4453-A76C-1DACE25E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51353-AAB3-4583-B32D-B1296E9F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6914CE-9C34-435A-B4FD-FC212B07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0FF008-A420-4548-90CE-F747858BA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6B2E87-5F18-428D-AED0-9B3D59B2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D12E5D-C070-4858-9F82-988F7C88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2FAB1D-9806-458E-A59F-7C30B2D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314BD4-4AF1-46E8-8878-B13A173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45BD51-F520-430B-8DB4-4D1A4B24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F189A-0414-4F21-9DB8-406AF9C1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F45C-EFB5-4AE2-A0B3-007E68F4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1E756C-BF92-45A0-94FC-25907D73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5CD1A-3262-4A26-85D2-08177F54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0AF454-3EA9-476C-9741-4AD03513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865603-A6D7-4CEF-A804-B85DA992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B36B31-11A3-4703-B52D-0626A8A6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38A31-1127-4068-BEF1-0D7476B4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951C5-A87C-479B-A08A-79A65586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7E0E7A-459B-46F4-B5EE-5CA1978C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11BB08-5A86-43CC-AD12-93843373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406184-5226-4582-BB54-6B602976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3B49C-9179-44A3-B1FC-D3F94A72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FCF85-153F-4FA8-842E-B3F51DB3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006A6E-9383-414C-8FC0-159D61F1C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3FF3F7-BF91-4CCD-93E9-58334C03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E5C49-3704-4403-B72E-3BC6D28A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BB0261-B438-4063-937B-3A1DC3C1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85C370-A135-47A8-A74D-DA815DC7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3FAA29-60E9-4CF5-97B0-03935DED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EFCA5-58F4-4F75-8368-2D973DEF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2DFC9-7572-4A29-B2A9-483840C5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CBB0-5BE8-473B-8797-4328033C777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3F8DF-643D-4A7E-B925-AA7AD72FC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690DB-7E85-489B-8BF4-01D95FCEA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59DF-95B8-41F3-A1E2-A46AF38F4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3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UI6lqHOVHic?t=36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UI6lqHOVHic?t=40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UI6lqHOVHic?t=4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class-diagram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6lqHOVHic&amp;t=14s" TargetMode="External"/><Relationship Id="rId2" Type="http://schemas.openxmlformats.org/officeDocument/2006/relationships/hyperlink" Target="https://medium.com/@smagid_allThings/uml-class-diagrams-tutorial-step-by-step-520fd83b300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I6lqHOVHic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UI6lqHOVHic?t=4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Dosya:Exclamation_mark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UI6lqHOVHic?t=2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703FC-86E0-405E-ADAA-3DBCED83F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Class </a:t>
            </a:r>
            <a:r>
              <a:rPr lang="en-US" dirty="0"/>
              <a:t>Diagrams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77B74E-906F-4C0F-9EE6-9927B9B4C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9FF7B6C-85C9-461D-963C-43CCACAFE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6" b="8381"/>
          <a:stretch/>
        </p:blipFill>
        <p:spPr>
          <a:xfrm>
            <a:off x="4020203" y="3602038"/>
            <a:ext cx="4151594" cy="1655762"/>
          </a:xfrm>
          <a:prstGeom prst="rect">
            <a:avLst/>
          </a:prstGeom>
        </p:spPr>
      </p:pic>
      <p:pic>
        <p:nvPicPr>
          <p:cNvPr id="6" name="Grafik 5" descr="Ein Bild, das Schild, Zeichnung enthält.&#10;&#10;Automatisch generierte Beschreibung">
            <a:extLst>
              <a:ext uri="{FF2B5EF4-FFF2-40B4-BE49-F238E27FC236}">
                <a16:creationId xmlns:a16="http://schemas.microsoft.com/office/drawing/2014/main" id="{4F64441B-4F3B-4AF2-A19E-453D60F0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0" y="5349875"/>
            <a:ext cx="2073469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13715-65B7-400B-A0CC-3C158CE0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40C409D8-DCF0-431A-851A-B68221656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3560" y="1825624"/>
            <a:ext cx="6864881" cy="3240000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E9E2339-56CF-400D-9604-42D128516F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The tortoise can exist without the creep!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9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A7AC7-633E-4221-8037-81A4335E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(with Multiplicity)</a:t>
            </a:r>
          </a:p>
        </p:txBody>
      </p:sp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C36CD4EC-9F46-4BC0-96F0-04ED9136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516" y="1825625"/>
            <a:ext cx="5674969" cy="3240000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211B30-1CDF-4680-A0B2-6EDCE48FE9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The bathroom can’t exist without the visitor center!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2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28EBF-0CDC-4DC2-807D-62C23F57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Online Shopping Cart</a:t>
            </a:r>
          </a:p>
        </p:txBody>
      </p:sp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9C3E51E4-688F-4194-BB78-51FEEA67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7848" y="1825625"/>
            <a:ext cx="5996304" cy="4351338"/>
          </a:xfrm>
        </p:spPr>
      </p:pic>
    </p:spTree>
    <p:extLst>
      <p:ext uri="{BB962C8B-B14F-4D97-AF65-F5344CB8AC3E}">
        <p14:creationId xmlns:p14="http://schemas.microsoft.com/office/powerpoint/2010/main" val="181344529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EA5930-F0E6-467C-A50F-88BC85A2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Class Diagrams in IntelliJ IDEA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1ADD6E-1E4F-44A9-AE45-5F3F4A1AB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488" y="1825625"/>
            <a:ext cx="6027075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6C26E1-0961-44D5-BF2E-F5D18E31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How to create </a:t>
            </a:r>
            <a:r>
              <a:rPr lang="en-US" sz="2000"/>
              <a:t>a diagram</a:t>
            </a:r>
            <a:endParaRPr lang="en-US" sz="2000" dirty="0"/>
          </a:p>
          <a:p>
            <a:pPr lvl="1"/>
            <a:r>
              <a:rPr lang="en-US" sz="1600" dirty="0"/>
              <a:t>Right-click a package in </a:t>
            </a:r>
            <a:r>
              <a:rPr lang="en-US" sz="1600" i="1" dirty="0"/>
              <a:t>Project</a:t>
            </a:r>
            <a:r>
              <a:rPr lang="en-US" sz="1600" dirty="0"/>
              <a:t> tool window</a:t>
            </a:r>
          </a:p>
          <a:p>
            <a:pPr lvl="1"/>
            <a:r>
              <a:rPr lang="en-US" sz="1600" dirty="0"/>
              <a:t>Select </a:t>
            </a:r>
            <a:r>
              <a:rPr lang="en-US" sz="1600" i="1" dirty="0"/>
              <a:t>Diagrams </a:t>
            </a:r>
            <a:r>
              <a:rPr lang="en-US" sz="1600" dirty="0"/>
              <a:t>|</a:t>
            </a:r>
            <a:r>
              <a:rPr lang="en-US" sz="1600" i="1" dirty="0"/>
              <a:t> Show Diagram</a:t>
            </a:r>
          </a:p>
          <a:p>
            <a:pPr lvl="1"/>
            <a:r>
              <a:rPr lang="en-US" sz="1600" dirty="0"/>
              <a:t>Select </a:t>
            </a:r>
            <a:r>
              <a:rPr lang="en-US" sz="1600" i="1" dirty="0"/>
              <a:t>Java Class Diagram</a:t>
            </a:r>
          </a:p>
          <a:p>
            <a:pPr lvl="3"/>
            <a:endParaRPr lang="en-US" sz="1000" i="1" dirty="0"/>
          </a:p>
          <a:p>
            <a:r>
              <a:rPr lang="en-US" sz="2000" dirty="0"/>
              <a:t>Symbols look a little bit different (learn them!!!)</a:t>
            </a:r>
          </a:p>
          <a:p>
            <a:pPr lvl="3"/>
            <a:endParaRPr lang="en-US" sz="1000" i="1" dirty="0"/>
          </a:p>
          <a:p>
            <a:r>
              <a:rPr lang="en-US" sz="2000" dirty="0"/>
              <a:t>Associations are always shown as compositions. :-(</a:t>
            </a:r>
          </a:p>
          <a:p>
            <a:pPr lvl="3"/>
            <a:endParaRPr lang="en-US" sz="1000" dirty="0"/>
          </a:p>
          <a:p>
            <a:r>
              <a:rPr lang="en-US" sz="2000" dirty="0">
                <a:hlinkClick r:id="rId3"/>
              </a:rPr>
              <a:t>https://www.jetbrains.com/help/idea/class-diagram.html</a:t>
            </a: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77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7CC14-6B0B-43C2-AC8D-EF2930E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F23B9-CA1A-4647-9819-FE0477AD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https://medium.com/@smagid_allThings/uml-class-diagrams-tutorial-step-by-step-520fd83b300b</a:t>
            </a:r>
            <a:endParaRPr lang="de-AT" dirty="0"/>
          </a:p>
          <a:p>
            <a:pPr lvl="3"/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https://www.youtube.com/watch?v=UI6lqHOVHic&amp;t=14s</a:t>
            </a: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2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9D4D0-2830-4801-AD03-3916BCE7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Class </a:t>
            </a:r>
            <a:r>
              <a:rPr lang="de-AT" dirty="0" err="1"/>
              <a:t>Diagrams</a:t>
            </a:r>
            <a:r>
              <a:rPr lang="de-AT" dirty="0"/>
              <a:t> Tutorial</a:t>
            </a:r>
          </a:p>
        </p:txBody>
      </p:sp>
      <p:pic>
        <p:nvPicPr>
          <p:cNvPr id="4" name="Onlinemedien 3" title="UML Class Diagram Tutorial">
            <a:hlinkClick r:id="" action="ppaction://media"/>
            <a:extLst>
              <a:ext uri="{FF2B5EF4-FFF2-40B4-BE49-F238E27FC236}">
                <a16:creationId xmlns:a16="http://schemas.microsoft.com/office/drawing/2014/main" id="{56112004-647C-4D9A-95F6-C7958EDA157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8850" y="1825625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28EBF-0CDC-4DC2-807D-62C23F57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UML Class Diagram</a:t>
            </a:r>
          </a:p>
        </p:txBody>
      </p:sp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9C3E51E4-688F-4194-BB78-51FEEA67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7848" y="1825625"/>
            <a:ext cx="5996304" cy="4351338"/>
          </a:xfrm>
        </p:spPr>
      </p:pic>
    </p:spTree>
    <p:extLst>
      <p:ext uri="{BB962C8B-B14F-4D97-AF65-F5344CB8AC3E}">
        <p14:creationId xmlns:p14="http://schemas.microsoft.com/office/powerpoint/2010/main" val="22547150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6AE0E-20F8-4A74-B46B-723DDD15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class diagrams?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A6D76-A461-41EE-AD97-D003ADAF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Planning and modeling makes programming much easier.</a:t>
            </a:r>
          </a:p>
          <a:p>
            <a:pPr lvl="3"/>
            <a:endParaRPr lang="en-US" dirty="0"/>
          </a:p>
          <a:p>
            <a:r>
              <a:rPr lang="en-US" dirty="0"/>
              <a:t>Making changes to class diagrams is easy.</a:t>
            </a:r>
          </a:p>
          <a:p>
            <a:pPr lvl="1"/>
            <a:r>
              <a:rPr lang="en-US" dirty="0"/>
              <a:t>Changing code can be expensive /difficult / dangerous (?).</a:t>
            </a:r>
          </a:p>
          <a:p>
            <a:pPr lvl="3"/>
            <a:endParaRPr lang="en-US" dirty="0"/>
          </a:p>
          <a:p>
            <a:r>
              <a:rPr lang="en-US" dirty="0"/>
              <a:t>You don’t need much technical / language-specific knowledge to understand it.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1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7A8F9-A156-4A61-B352-0093CCF6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building a house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D51CD8-C843-46DB-ADFD-B77BB8740A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wouldn’t just grab a hammer and get to work. </a:t>
            </a:r>
          </a:p>
          <a:p>
            <a:pPr lvl="3"/>
            <a:endParaRPr lang="en-US" dirty="0"/>
          </a:p>
          <a:p>
            <a:r>
              <a:rPr lang="en-US" dirty="0"/>
              <a:t>You need to have a design plan.</a:t>
            </a:r>
          </a:p>
          <a:p>
            <a:pPr lvl="3"/>
            <a:endParaRPr lang="en-US" dirty="0"/>
          </a:p>
          <a:p>
            <a:r>
              <a:rPr lang="en-US" dirty="0"/>
              <a:t>So you can ANALYZE &amp; MODIFY the system easily.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68D9FBD-1C7C-495F-9F6E-E6D23444C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15856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EE2D-FF32-48AE-A28F-844DCE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Class </a:t>
            </a:r>
            <a:r>
              <a:rPr lang="en-US" dirty="0"/>
              <a:t>Representation</a:t>
            </a:r>
            <a:r>
              <a:rPr lang="de-AT" dirty="0"/>
              <a:t> in UML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A3761-F8B4-4B2A-8446-2A4D66D72F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Box with 3 compartments</a:t>
            </a:r>
          </a:p>
          <a:p>
            <a:pPr lvl="1"/>
            <a:r>
              <a:rPr lang="en-US" dirty="0"/>
              <a:t>Class name</a:t>
            </a:r>
          </a:p>
          <a:p>
            <a:pPr lvl="1"/>
            <a:r>
              <a:rPr lang="en-US" dirty="0"/>
              <a:t>Class attributes </a:t>
            </a:r>
          </a:p>
          <a:p>
            <a:pPr lvl="1"/>
            <a:r>
              <a:rPr lang="en-US" dirty="0"/>
              <a:t>Class methods</a:t>
            </a:r>
          </a:p>
          <a:p>
            <a:pPr lvl="3"/>
            <a:endParaRPr lang="en-US" dirty="0"/>
          </a:p>
          <a:p>
            <a:r>
              <a:rPr lang="en-US" dirty="0"/>
              <a:t>Conventions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attribute name :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method name(parameter: type)</a:t>
            </a:r>
          </a:p>
          <a:p>
            <a:pPr lvl="3"/>
            <a:endParaRPr lang="en-US" dirty="0"/>
          </a:p>
          <a:p>
            <a:r>
              <a:rPr lang="en-US" dirty="0"/>
              <a:t>You can set a default value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balance : Double = 0</a:t>
            </a:r>
          </a:p>
          <a:p>
            <a:pPr lvl="1"/>
            <a:endParaRPr lang="en-US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E96D6-3697-4990-BC76-F1AA7F7B9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572544"/>
            <a:ext cx="4343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38523-74D7-42FA-A6BD-733581B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level modifiers</a:t>
            </a:r>
            <a:endParaRPr lang="en-US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2A8B751-702C-49F2-998E-95F277A5B7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963">
                  <a:extLst>
                    <a:ext uri="{9D8B030D-6E8A-4147-A177-3AD203B41FA5}">
                      <a16:colId xmlns:a16="http://schemas.microsoft.com/office/drawing/2014/main" val="2344243977"/>
                    </a:ext>
                  </a:extLst>
                </a:gridCol>
                <a:gridCol w="1307237">
                  <a:extLst>
                    <a:ext uri="{9D8B030D-6E8A-4147-A177-3AD203B41FA5}">
                      <a16:colId xmlns:a16="http://schemas.microsoft.com/office/drawing/2014/main" val="24070552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446372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07990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281337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678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Java 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UML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 in 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 in 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Accessible in subclass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Accessible in every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public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2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protected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no modifier </a:t>
                      </a:r>
                      <a:r>
                        <a:rPr lang="en-US"/>
                        <a:t>(“package-private”)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Yes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private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66443"/>
                  </a:ext>
                </a:extLst>
              </a:tr>
            </a:tbl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4B6F331-A9F6-4A59-A1FB-68AFB8E86E3E}"/>
              </a:ext>
            </a:extLst>
          </p:cNvPr>
          <p:cNvSpPr txBox="1">
            <a:spLocks/>
          </p:cNvSpPr>
          <p:nvPr/>
        </p:nvSpPr>
        <p:spPr>
          <a:xfrm>
            <a:off x="838200" y="4497355"/>
            <a:ext cx="10515600" cy="167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Protected class members are also accessible in subclasses, which are not part of the same package!</a:t>
            </a:r>
          </a:p>
          <a:p>
            <a:pPr lvl="3"/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9888B5E-B349-405F-AAD6-C5AFBD1D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9288" y="4732101"/>
            <a:ext cx="1013349" cy="13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2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0CDF-601B-4C0E-8223-6CCED380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Classes</a:t>
            </a:r>
          </a:p>
        </p:txBody>
      </p:sp>
      <p:pic>
        <p:nvPicPr>
          <p:cNvPr id="5" name="Inhaltsplatzhalter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4ABC0A5-DC7E-4B70-A4EC-F82DBC0D4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21" y="1825625"/>
            <a:ext cx="6529557" cy="4351338"/>
          </a:xfrm>
        </p:spPr>
      </p:pic>
    </p:spTree>
    <p:extLst>
      <p:ext uri="{BB962C8B-B14F-4D97-AF65-F5344CB8AC3E}">
        <p14:creationId xmlns:p14="http://schemas.microsoft.com/office/powerpoint/2010/main" val="73582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D80F1-B69C-4708-B9D5-233A92E4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7" name="Inhaltsplatzhalter 6">
            <a:hlinkClick r:id="rId2"/>
            <a:extLst>
              <a:ext uri="{FF2B5EF4-FFF2-40B4-BE49-F238E27FC236}">
                <a16:creationId xmlns:a16="http://schemas.microsoft.com/office/drawing/2014/main" id="{FA1F74DB-DBFE-460A-8D68-930C92492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804" y="2007903"/>
            <a:ext cx="7764392" cy="3986782"/>
          </a:xfrm>
        </p:spPr>
      </p:pic>
    </p:spTree>
    <p:extLst>
      <p:ext uri="{BB962C8B-B14F-4D97-AF65-F5344CB8AC3E}">
        <p14:creationId xmlns:p14="http://schemas.microsoft.com/office/powerpoint/2010/main" val="137590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CF7527F0500545A61D53A97C4D09E1" ma:contentTypeVersion="6" ma:contentTypeDescription="Ein neues Dokument erstellen." ma:contentTypeScope="" ma:versionID="d0bf8c4cad7bc0c27b8de826613a8483">
  <xsd:schema xmlns:xsd="http://www.w3.org/2001/XMLSchema" xmlns:xs="http://www.w3.org/2001/XMLSchema" xmlns:p="http://schemas.microsoft.com/office/2006/metadata/properties" xmlns:ns2="f56bcf7f-78ba-45f0-8f44-f761ed6e6329" targetNamespace="http://schemas.microsoft.com/office/2006/metadata/properties" ma:root="true" ma:fieldsID="5e997fe86aadee62d00f3f4edc92e6b5" ns2:_="">
    <xsd:import namespace="f56bcf7f-78ba-45f0-8f44-f761ed6e63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6bcf7f-78ba-45f0-8f44-f761ed6e63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F011B-F2C8-4929-8A6C-EEC2DFD159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C2705A-280B-453F-9575-3C18369DE5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88C39-1FB1-4FB8-B2B5-CC8BAA62FE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6bcf7f-78ba-45f0-8f44-f761ed6e63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100</Paragraphs>
  <Slides>14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</vt:lpstr>
      <vt:lpstr>Class Diagrams</vt:lpstr>
      <vt:lpstr>Class Diagrams Tutorial</vt:lpstr>
      <vt:lpstr>Example for UML Class Diagram</vt:lpstr>
      <vt:lpstr>Why do we need class diagrams?</vt:lpstr>
      <vt:lpstr>Think of building a house …</vt:lpstr>
      <vt:lpstr>Class Representation in UML</vt:lpstr>
      <vt:lpstr>Access level modifiers</vt:lpstr>
      <vt:lpstr>Relationships between Classes</vt:lpstr>
      <vt:lpstr>Inheritance</vt:lpstr>
      <vt:lpstr>Aggregation</vt:lpstr>
      <vt:lpstr>Composition (with Multiplicity)</vt:lpstr>
      <vt:lpstr>Class Diagram for Online Shopping Cart</vt:lpstr>
      <vt:lpstr>Class Diagrams in IntelliJ IDEA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Holzmann</dc:creator>
  <cp:lastModifiedBy>Michael Holzmann</cp:lastModifiedBy>
  <cp:revision>1</cp:revision>
  <dcterms:created xsi:type="dcterms:W3CDTF">2020-08-17T12:02:51Z</dcterms:created>
  <dcterms:modified xsi:type="dcterms:W3CDTF">2020-09-15T15:59:22Z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0x010100CBCF7527F0500545A61D53A97C4D09E1</vt:lpwstr>
  </property>
</Properties>
</file>