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324" r:id="rId3"/>
    <p:sldId id="322" r:id="rId4"/>
    <p:sldId id="318" r:id="rId5"/>
    <p:sldId id="326" r:id="rId6"/>
    <p:sldId id="319" r:id="rId7"/>
    <p:sldId id="320" r:id="rId8"/>
    <p:sldId id="329" r:id="rId9"/>
    <p:sldId id="325" r:id="rId10"/>
    <p:sldId id="32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B9CDE5"/>
    <a:srgbClr val="79B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6488" autoAdjust="0"/>
  </p:normalViewPr>
  <p:slideViewPr>
    <p:cSldViewPr>
      <p:cViewPr varScale="1">
        <p:scale>
          <a:sx n="87" d="100"/>
          <a:sy n="87" d="100"/>
        </p:scale>
        <p:origin x="234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FA65B-6996-4159-AA79-87E126115FE2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873E-19C6-4334-9215-F7D1BE413F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17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0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type is associated with a value rather than an expression.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JIT = Just In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8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Node.js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 </a:t>
            </a:r>
            <a:r>
              <a:rPr lang="de-AT" dirty="0" err="1"/>
              <a:t>language</a:t>
            </a:r>
            <a:r>
              <a:rPr lang="de-AT" dirty="0"/>
              <a:t> and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  <a:p>
            <a:r>
              <a:rPr lang="de-AT" dirty="0"/>
              <a:t>API =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 Interface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954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Child </a:t>
            </a:r>
            <a:r>
              <a:rPr lang="de-AT" dirty="0" err="1"/>
              <a:t>processes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possible (https://nodejs.org/api/child_process.html)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206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Child </a:t>
            </a:r>
            <a:r>
              <a:rPr lang="de-AT" dirty="0" err="1"/>
              <a:t>processes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possible (https://nodejs.org/api/child_process.html)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11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LTS: critical bugs will be fixed for 30 months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873E-19C6-4334-9215-F7D1BE413F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30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EE9863-D9AB-45B3-8451-4AA9EC200A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9"/>
          <a:stretch/>
        </p:blipFill>
        <p:spPr>
          <a:xfrm>
            <a:off x="6977309" y="6431880"/>
            <a:ext cx="1861725" cy="280428"/>
          </a:xfrm>
          <a:prstGeom prst="rect">
            <a:avLst/>
          </a:prstGeom>
        </p:spPr>
      </p:pic>
      <p:pic>
        <p:nvPicPr>
          <p:cNvPr id="9" name="Picture 2" descr="https://svs.htl-leonding.ac.at/svswebmodul/images/schullogo.jpg">
            <a:extLst>
              <a:ext uri="{FF2B5EF4-FFF2-40B4-BE49-F238E27FC236}">
                <a16:creationId xmlns:a16="http://schemas.microsoft.com/office/drawing/2014/main" id="{5A35E8AF-2C00-489C-A384-0952C3210E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8"/>
          <a:stretch/>
        </p:blipFill>
        <p:spPr bwMode="auto">
          <a:xfrm>
            <a:off x="4463420" y="0"/>
            <a:ext cx="4680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54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9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5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86872" y="6356350"/>
            <a:ext cx="2133600" cy="365125"/>
          </a:xfrm>
        </p:spPr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86C76C-1ABD-4FAC-8B58-22A4E3360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9"/>
          <a:stretch/>
        </p:blipFill>
        <p:spPr>
          <a:xfrm>
            <a:off x="6977309" y="6431880"/>
            <a:ext cx="1861725" cy="280428"/>
          </a:xfrm>
          <a:prstGeom prst="rect">
            <a:avLst/>
          </a:prstGeom>
        </p:spPr>
      </p:pic>
      <p:pic>
        <p:nvPicPr>
          <p:cNvPr id="10" name="Picture 2" descr="https://svs.htl-leonding.ac.at/svswebmodul/images/schullogo.jpg">
            <a:extLst>
              <a:ext uri="{FF2B5EF4-FFF2-40B4-BE49-F238E27FC236}">
                <a16:creationId xmlns:a16="http://schemas.microsoft.com/office/drawing/2014/main" id="{84D612A5-C9BE-4858-89E9-99461792AB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8"/>
          <a:stretch/>
        </p:blipFill>
        <p:spPr bwMode="auto">
          <a:xfrm>
            <a:off x="4463420" y="0"/>
            <a:ext cx="4680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8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8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797D84-F20A-4145-8BFC-FE2CF4145A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9"/>
          <a:stretch/>
        </p:blipFill>
        <p:spPr>
          <a:xfrm>
            <a:off x="6977309" y="6431880"/>
            <a:ext cx="1861725" cy="280428"/>
          </a:xfrm>
          <a:prstGeom prst="rect">
            <a:avLst/>
          </a:prstGeom>
        </p:spPr>
      </p:pic>
      <p:pic>
        <p:nvPicPr>
          <p:cNvPr id="10" name="Picture 2" descr="https://svs.htl-leonding.ac.at/svswebmodul/images/schullogo.jpg">
            <a:extLst>
              <a:ext uri="{FF2B5EF4-FFF2-40B4-BE49-F238E27FC236}">
                <a16:creationId xmlns:a16="http://schemas.microsoft.com/office/drawing/2014/main" id="{68236C3B-DB5F-4A15-8163-01AE034333A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8"/>
          <a:stretch/>
        </p:blipFill>
        <p:spPr bwMode="auto">
          <a:xfrm>
            <a:off x="4463420" y="0"/>
            <a:ext cx="4680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EBC447-47A7-4F4D-93F1-29647024A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9"/>
          <a:stretch/>
        </p:blipFill>
        <p:spPr>
          <a:xfrm>
            <a:off x="6977309" y="6431880"/>
            <a:ext cx="1861725" cy="280428"/>
          </a:xfrm>
          <a:prstGeom prst="rect">
            <a:avLst/>
          </a:prstGeom>
        </p:spPr>
      </p:pic>
      <p:pic>
        <p:nvPicPr>
          <p:cNvPr id="12" name="Picture 2" descr="https://svs.htl-leonding.ac.at/svswebmodul/images/schullogo.jpg">
            <a:extLst>
              <a:ext uri="{FF2B5EF4-FFF2-40B4-BE49-F238E27FC236}">
                <a16:creationId xmlns:a16="http://schemas.microsoft.com/office/drawing/2014/main" id="{07AC6E6A-E6EF-4D03-875F-CE3AFB9ACB0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8"/>
          <a:stretch/>
        </p:blipFill>
        <p:spPr bwMode="auto">
          <a:xfrm>
            <a:off x="4463420" y="0"/>
            <a:ext cx="468058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0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8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67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86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3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BE8E-2DB4-4305-B033-2CECF889D271}" type="datetimeFigureOut">
              <a:rPr lang="de-AT" smtClean="0"/>
              <a:t>24.08.21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4CD-1803-4C9A-AEB1-4FB5750AAE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84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dist/latest-v12.x/docs/api/htt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846640" cy="2905472"/>
          </a:xfrm>
        </p:spPr>
        <p:txBody>
          <a:bodyPr>
            <a:normAutofit/>
          </a:bodyPr>
          <a:lstStyle/>
          <a:p>
            <a:pPr defTabSz="685800"/>
            <a:br>
              <a:rPr lang="de-DE" sz="4050" dirty="0">
                <a:solidFill>
                  <a:schemeClr val="accent1"/>
                </a:solidFill>
              </a:rPr>
            </a:br>
            <a:r>
              <a:rPr lang="de-DE" sz="6400" dirty="0">
                <a:solidFill>
                  <a:schemeClr val="accent1"/>
                </a:solidFill>
              </a:rPr>
              <a:t>WEBTECHNOLOGIES</a:t>
            </a:r>
            <a:endParaRPr lang="de-DE" sz="640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152128"/>
          </a:xfrm>
        </p:spPr>
        <p:txBody>
          <a:bodyPr>
            <a:normAutofit/>
          </a:bodyPr>
          <a:lstStyle/>
          <a:p>
            <a:r>
              <a:rPr lang="de-AT" sz="3600" dirty="0"/>
              <a:t>INTRODUCTION TO NODE.JS</a:t>
            </a:r>
          </a:p>
        </p:txBody>
      </p:sp>
      <p:sp>
        <p:nvSpPr>
          <p:cNvPr id="3" name="AutoShape 2" descr="HTL Leonding Informatik - Medientechnik - Technische Informatik - Medizintechnik"/>
          <p:cNvSpPr>
            <a:spLocks noChangeAspect="1" noChangeArrowheads="1"/>
          </p:cNvSpPr>
          <p:nvPr/>
        </p:nvSpPr>
        <p:spPr bwMode="auto">
          <a:xfrm>
            <a:off x="155575" y="-655638"/>
            <a:ext cx="41148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71030C-3D46-4707-BEEA-CC88B14FBEB1}"/>
              </a:ext>
            </a:extLst>
          </p:cNvPr>
          <p:cNvSpPr txBox="1"/>
          <p:nvPr/>
        </p:nvSpPr>
        <p:spPr>
          <a:xfrm>
            <a:off x="179512" y="6425987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Systemtechnik 19/20</a:t>
            </a:r>
            <a:endParaRPr lang="de-AT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15ACD-3F67-4002-A68E-ADC41315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NODE.JS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9D1F1-0616-4548-8765-A5931B37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AT" dirty="0"/>
              <a:t>On </a:t>
            </a:r>
            <a:r>
              <a:rPr lang="de-AT" dirty="0">
                <a:hlinkClick r:id="rId3"/>
              </a:rPr>
              <a:t>nodejs.org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find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versions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Long-term support (LTS)</a:t>
            </a:r>
          </a:p>
          <a:p>
            <a:pPr lvl="1"/>
            <a:r>
              <a:rPr lang="de-AT" dirty="0" err="1"/>
              <a:t>Stable</a:t>
            </a:r>
            <a:r>
              <a:rPr lang="de-AT" dirty="0"/>
              <a:t> </a:t>
            </a:r>
            <a:r>
              <a:rPr lang="de-AT" dirty="0" err="1"/>
              <a:t>version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 err="1"/>
              <a:t>Current</a:t>
            </a:r>
            <a:endParaRPr lang="de-AT" dirty="0"/>
          </a:p>
          <a:p>
            <a:pPr lvl="1"/>
            <a:r>
              <a:rPr lang="de-AT" dirty="0"/>
              <a:t>Version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latest</a:t>
            </a:r>
            <a:r>
              <a:rPr lang="de-AT" dirty="0"/>
              <a:t> </a:t>
            </a:r>
            <a:r>
              <a:rPr lang="de-AT" dirty="0" err="1"/>
              <a:t>features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49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12937-215E-4CF6-A3B9-FBBFE7FE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WHAT IS JAVASCRIPT?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66C7C-9CEC-43EF-BC23-0D236E3B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Dynamically</a:t>
            </a:r>
            <a:r>
              <a:rPr lang="de-AT" dirty="0"/>
              <a:t> </a:t>
            </a:r>
            <a:r>
              <a:rPr lang="de-AT" dirty="0" err="1"/>
              <a:t>typed</a:t>
            </a:r>
            <a:r>
              <a:rPr lang="de-AT" dirty="0"/>
              <a:t> </a:t>
            </a:r>
            <a:r>
              <a:rPr lang="de-AT" dirty="0" err="1"/>
              <a:t>programming</a:t>
            </a:r>
            <a:r>
              <a:rPr lang="de-AT" dirty="0"/>
              <a:t> </a:t>
            </a:r>
            <a:r>
              <a:rPr lang="de-AT" dirty="0" err="1"/>
              <a:t>language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First </a:t>
            </a:r>
            <a:r>
              <a:rPr lang="de-AT" dirty="0" err="1"/>
              <a:t>version</a:t>
            </a:r>
            <a:r>
              <a:rPr lang="de-AT" dirty="0"/>
              <a:t> in 1995</a:t>
            </a:r>
          </a:p>
          <a:p>
            <a:pPr lvl="1"/>
            <a:r>
              <a:rPr lang="de-AT" dirty="0"/>
              <a:t>Netscape Browser</a:t>
            </a:r>
          </a:p>
          <a:p>
            <a:pPr lvl="4"/>
            <a:endParaRPr lang="de-AT" dirty="0"/>
          </a:p>
          <a:p>
            <a:r>
              <a:rPr lang="de-AT" dirty="0"/>
              <a:t>Supports</a:t>
            </a:r>
          </a:p>
          <a:p>
            <a:pPr lvl="1"/>
            <a:r>
              <a:rPr lang="de-AT" dirty="0" err="1"/>
              <a:t>Object-orienteded</a:t>
            </a:r>
            <a:r>
              <a:rPr lang="de-AT" dirty="0"/>
              <a:t> </a:t>
            </a:r>
            <a:r>
              <a:rPr lang="de-AT" dirty="0" err="1"/>
              <a:t>Programming</a:t>
            </a:r>
            <a:endParaRPr lang="de-AT" dirty="0"/>
          </a:p>
          <a:p>
            <a:pPr lvl="1"/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Programming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52802-D9EA-4CBB-888D-6BB868C5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ENGINES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61F39-331F-4197-AC68-1BDB396E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Execute JavaScript code</a:t>
            </a:r>
          </a:p>
          <a:p>
            <a:pPr lvl="1"/>
            <a:r>
              <a:rPr lang="de-AT" dirty="0"/>
              <a:t>Spider-Monkey (Firefox)</a:t>
            </a:r>
          </a:p>
          <a:p>
            <a:pPr lvl="1"/>
            <a:r>
              <a:rPr lang="de-AT" dirty="0"/>
              <a:t>V8 (Chrome, Edge)</a:t>
            </a:r>
          </a:p>
          <a:p>
            <a:pPr lvl="4"/>
            <a:endParaRPr lang="de-AT" dirty="0"/>
          </a:p>
          <a:p>
            <a:r>
              <a:rPr lang="de-AT" dirty="0"/>
              <a:t>Translation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code</a:t>
            </a:r>
          </a:p>
          <a:p>
            <a:pPr lvl="1"/>
            <a:r>
              <a:rPr lang="de-AT" dirty="0"/>
              <a:t>Former: Interpreter</a:t>
            </a:r>
          </a:p>
          <a:p>
            <a:pPr lvl="1"/>
            <a:r>
              <a:rPr lang="de-AT" dirty="0" err="1"/>
              <a:t>Nowadays</a:t>
            </a:r>
            <a:r>
              <a:rPr lang="de-AT" dirty="0"/>
              <a:t>: JIT-Compiler</a:t>
            </a:r>
          </a:p>
        </p:txBody>
      </p:sp>
    </p:spTree>
    <p:extLst>
      <p:ext uri="{BB962C8B-B14F-4D97-AF65-F5344CB8AC3E}">
        <p14:creationId xmlns:p14="http://schemas.microsoft.com/office/powerpoint/2010/main" val="151708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5BE4F5B-8842-4D2B-B1D4-BADA78A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WHAT IS NODE.JS?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4E68A-1188-458D-9894-4E660216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de-AT" dirty="0"/>
              <a:t>JavaScript </a:t>
            </a:r>
            <a:r>
              <a:rPr lang="de-AT" dirty="0" err="1"/>
              <a:t>runtime</a:t>
            </a:r>
            <a:endParaRPr lang="de-AT" dirty="0"/>
          </a:p>
          <a:p>
            <a:pPr lvl="1"/>
            <a:r>
              <a:rPr lang="de-AT" dirty="0"/>
              <a:t>Execute JavaScript outside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browser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V8 JavaScript-Engine</a:t>
            </a:r>
            <a:endParaRPr lang="de-AT" dirty="0"/>
          </a:p>
          <a:p>
            <a:pPr lvl="1"/>
            <a:r>
              <a:rPr lang="de-AT" dirty="0">
                <a:hlinkClick r:id="rId4"/>
              </a:rPr>
              <a:t>API</a:t>
            </a:r>
            <a:endParaRPr lang="de-AT" dirty="0"/>
          </a:p>
          <a:p>
            <a:pPr lvl="2"/>
            <a:r>
              <a:rPr lang="de-AT" dirty="0"/>
              <a:t>HTTP </a:t>
            </a:r>
            <a:r>
              <a:rPr lang="de-AT" dirty="0" err="1"/>
              <a:t>requests</a:t>
            </a:r>
            <a:r>
              <a:rPr lang="de-AT" dirty="0"/>
              <a:t>, </a:t>
            </a:r>
            <a:r>
              <a:rPr lang="de-AT" dirty="0" err="1"/>
              <a:t>file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49413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A63BE-F8D5-4F2C-9DF6-9DD59E46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HELLO WORLD!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EFE63-1C8E-49C6-9294-17007CFC6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76" y="1712897"/>
            <a:ext cx="6477047" cy="43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21DF0-6DFB-46C7-8E55-98BD1D3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NODE.JS APPLICATIONS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AB27B-C0D3-4BBD-9F9D-D5A3676A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de-AT" dirty="0" err="1"/>
              <a:t>Console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  <a:p>
            <a:pPr lvl="1"/>
            <a:r>
              <a:rPr lang="de-AT" dirty="0"/>
              <a:t>e.g. </a:t>
            </a:r>
            <a:r>
              <a:rPr lang="de-AT" dirty="0">
                <a:hlinkClick r:id="rId2"/>
              </a:rPr>
              <a:t>Angular CLI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Web </a:t>
            </a:r>
            <a:r>
              <a:rPr lang="de-AT" dirty="0" err="1"/>
              <a:t>applications</a:t>
            </a:r>
            <a:endParaRPr lang="de-AT" dirty="0"/>
          </a:p>
          <a:p>
            <a:pPr lvl="1"/>
            <a:r>
              <a:rPr lang="de-AT" dirty="0"/>
              <a:t>e.g. Netflix</a:t>
            </a:r>
          </a:p>
          <a:p>
            <a:pPr lvl="4"/>
            <a:endParaRPr lang="de-AT" dirty="0"/>
          </a:p>
          <a:p>
            <a:r>
              <a:rPr lang="de-AT" dirty="0"/>
              <a:t>Desktop </a:t>
            </a:r>
            <a:r>
              <a:rPr lang="de-AT" dirty="0" err="1"/>
              <a:t>applications</a:t>
            </a:r>
            <a:endParaRPr lang="de-AT" dirty="0"/>
          </a:p>
          <a:p>
            <a:pPr lvl="1"/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Electron</a:t>
            </a:r>
            <a:r>
              <a:rPr lang="de-AT" dirty="0"/>
              <a:t> </a:t>
            </a:r>
            <a:r>
              <a:rPr lang="de-AT" dirty="0" err="1"/>
              <a:t>framework</a:t>
            </a:r>
            <a:r>
              <a:rPr lang="de-AT" dirty="0"/>
              <a:t> (Node.js + Chromium)</a:t>
            </a:r>
          </a:p>
          <a:p>
            <a:pPr lvl="1"/>
            <a:r>
              <a:rPr lang="de-AT" dirty="0"/>
              <a:t>e.g. </a:t>
            </a:r>
            <a:r>
              <a:rPr lang="de-AT" dirty="0">
                <a:hlinkClick r:id="rId3"/>
              </a:rPr>
              <a:t>Visual Studio Code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088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21DF0-6DFB-46C7-8E55-98BD1D3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NODE.JS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AB27B-C0D3-4BBD-9F9D-D5A3676A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AT" dirty="0"/>
              <a:t>Single-</a:t>
            </a:r>
            <a:r>
              <a:rPr lang="de-AT" dirty="0" err="1"/>
              <a:t>Threaded</a:t>
            </a:r>
            <a:endParaRPr lang="de-AT" dirty="0"/>
          </a:p>
          <a:p>
            <a:pPr lvl="1"/>
            <a:r>
              <a:rPr lang="de-AT" dirty="0"/>
              <a:t>Whole JavaScript-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runs</a:t>
            </a:r>
            <a:r>
              <a:rPr lang="de-AT" dirty="0"/>
              <a:t> in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thread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Non-Blocking I/O</a:t>
            </a:r>
          </a:p>
          <a:p>
            <a:pPr lvl="1"/>
            <a:r>
              <a:rPr lang="de-AT" dirty="0"/>
              <a:t>Thread </a:t>
            </a:r>
            <a:r>
              <a:rPr lang="de-AT" dirty="0" err="1"/>
              <a:t>isn‘t</a:t>
            </a:r>
            <a:r>
              <a:rPr lang="de-AT" dirty="0"/>
              <a:t> </a:t>
            </a:r>
            <a:r>
              <a:rPr lang="de-AT" dirty="0" err="1"/>
              <a:t>blocked</a:t>
            </a:r>
            <a:r>
              <a:rPr lang="de-AT" dirty="0"/>
              <a:t> e.g.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</a:t>
            </a:r>
            <a:r>
              <a:rPr lang="de-AT" dirty="0" err="1"/>
              <a:t>access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 err="1"/>
              <a:t>Therefore</a:t>
            </a:r>
            <a:r>
              <a:rPr lang="de-AT" dirty="0"/>
              <a:t> Node.js </a:t>
            </a:r>
            <a:r>
              <a:rPr lang="de-AT" dirty="0" err="1"/>
              <a:t>is</a:t>
            </a:r>
            <a:r>
              <a:rPr lang="de-AT" dirty="0"/>
              <a:t> …</a:t>
            </a:r>
          </a:p>
          <a:p>
            <a:pPr lvl="1"/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suited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I/O-intensive </a:t>
            </a:r>
            <a:r>
              <a:rPr lang="de-AT" dirty="0" err="1"/>
              <a:t>applications</a:t>
            </a:r>
            <a:endParaRPr lang="de-AT" dirty="0"/>
          </a:p>
          <a:p>
            <a:pPr lvl="1"/>
            <a:r>
              <a:rPr lang="de-AT" dirty="0"/>
              <a:t>not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suited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CPU-intensive </a:t>
            </a:r>
            <a:r>
              <a:rPr lang="de-AT" dirty="0" err="1"/>
              <a:t>applications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20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21DF0-6DFB-46C7-8E55-98BD1D3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NODE.JS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AB27B-C0D3-4BBD-9F9D-D5A3676A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AT" dirty="0"/>
              <a:t>Fast</a:t>
            </a:r>
          </a:p>
          <a:p>
            <a:pPr lvl="1"/>
            <a:r>
              <a:rPr lang="de-AT" dirty="0" err="1"/>
              <a:t>Written</a:t>
            </a:r>
            <a:r>
              <a:rPr lang="de-AT" dirty="0"/>
              <a:t> in C / C++</a:t>
            </a:r>
          </a:p>
          <a:p>
            <a:pPr lvl="1"/>
            <a:r>
              <a:rPr lang="de-AT" dirty="0" err="1"/>
              <a:t>Uses</a:t>
            </a:r>
            <a:r>
              <a:rPr lang="de-AT" dirty="0"/>
              <a:t> Chrome V8</a:t>
            </a:r>
          </a:p>
          <a:p>
            <a:pPr lvl="4"/>
            <a:endParaRPr lang="de-AT" dirty="0"/>
          </a:p>
          <a:p>
            <a:r>
              <a:rPr lang="de-AT" dirty="0" err="1"/>
              <a:t>Full</a:t>
            </a:r>
            <a:r>
              <a:rPr lang="de-AT" dirty="0"/>
              <a:t> support </a:t>
            </a:r>
            <a:r>
              <a:rPr lang="de-AT" dirty="0" err="1"/>
              <a:t>of</a:t>
            </a:r>
            <a:r>
              <a:rPr lang="de-AT" dirty="0"/>
              <a:t> ES 2015 (ES 6)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034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5BE4F5B-8842-4D2B-B1D4-BADA78A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WHAT IS ES?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4E68A-1188-458D-9894-4E660216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de-AT" dirty="0" err="1"/>
              <a:t>ECMAScript</a:t>
            </a:r>
            <a:endParaRPr lang="de-AT" dirty="0"/>
          </a:p>
          <a:p>
            <a:pPr lvl="1"/>
            <a:r>
              <a:rPr lang="de-AT" dirty="0"/>
              <a:t>Basis </a:t>
            </a:r>
            <a:r>
              <a:rPr lang="de-AT" dirty="0" err="1"/>
              <a:t>of</a:t>
            </a:r>
            <a:r>
              <a:rPr lang="de-AT" dirty="0"/>
              <a:t> JavaScript</a:t>
            </a:r>
          </a:p>
          <a:p>
            <a:pPr lvl="1"/>
            <a:r>
              <a:rPr lang="de-AT" dirty="0" err="1"/>
              <a:t>Standardized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ECMA International</a:t>
            </a:r>
            <a:endParaRPr lang="de-AT" dirty="0"/>
          </a:p>
          <a:p>
            <a:pPr lvl="4"/>
            <a:endParaRPr lang="de-AT" dirty="0"/>
          </a:p>
          <a:p>
            <a:r>
              <a:rPr lang="de-AT" dirty="0"/>
              <a:t>ES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constantly</a:t>
            </a:r>
            <a:r>
              <a:rPr lang="de-AT" dirty="0"/>
              <a:t> </a:t>
            </a:r>
            <a:r>
              <a:rPr lang="de-AT" dirty="0" err="1"/>
              <a:t>adjusted</a:t>
            </a:r>
            <a:endParaRPr lang="de-AT" dirty="0"/>
          </a:p>
          <a:p>
            <a:pPr lvl="1"/>
            <a:r>
              <a:rPr lang="de-AT" dirty="0"/>
              <a:t>New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added</a:t>
            </a:r>
            <a:endParaRPr lang="de-AT" dirty="0"/>
          </a:p>
          <a:p>
            <a:pPr lvl="1"/>
            <a:r>
              <a:rPr lang="de-AT" dirty="0" err="1"/>
              <a:t>Yearly</a:t>
            </a:r>
            <a:r>
              <a:rPr lang="de-AT" dirty="0"/>
              <a:t> </a:t>
            </a:r>
            <a:r>
              <a:rPr lang="de-AT" dirty="0" err="1"/>
              <a:t>updates</a:t>
            </a:r>
            <a:r>
              <a:rPr lang="de-AT" dirty="0"/>
              <a:t> </a:t>
            </a:r>
            <a:r>
              <a:rPr lang="de-AT" dirty="0" err="1"/>
              <a:t>since</a:t>
            </a:r>
            <a:r>
              <a:rPr lang="de-AT" dirty="0"/>
              <a:t> 2015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0734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Bildschirmpräsentation (4:3)</PresentationFormat>
  <Paragraphs>90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</vt:lpstr>
      <vt:lpstr> WEBTECHNOLOGIES</vt:lpstr>
      <vt:lpstr>WHAT IS JAVASCRIPT?</vt:lpstr>
      <vt:lpstr>JAVASCRIPT ENGINES</vt:lpstr>
      <vt:lpstr>WHAT IS NODE.JS?</vt:lpstr>
      <vt:lpstr>HELLO WORLD!</vt:lpstr>
      <vt:lpstr>NODE.JS APPLICATIONS</vt:lpstr>
      <vt:lpstr>NODE.JS FEATURES</vt:lpstr>
      <vt:lpstr>NODE.JS FEATURES</vt:lpstr>
      <vt:lpstr>WHAT IS ES?</vt:lpstr>
      <vt:lpstr>NODE.JS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r.obermueller@eduhi.at</dc:creator>
  <cp:lastModifiedBy>Michael Holzmann</cp:lastModifiedBy>
  <cp:revision>400</cp:revision>
  <dcterms:created xsi:type="dcterms:W3CDTF">2013-05-11T11:25:57Z</dcterms:created>
  <dcterms:modified xsi:type="dcterms:W3CDTF">2021-08-24T18:48:33Z</dcterms:modified>
</cp:coreProperties>
</file>