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50" r:id="rId4"/>
  </p:sldMasterIdLst>
  <p:notesMasterIdLst>
    <p:notesMasterId r:id="rId6"/>
  </p:notesMasterIdLst>
  <p:handoutMasterIdLst>
    <p:handoutMasterId r:id="rId7"/>
  </p:handoutMasterIdLst>
  <p:sldIdLst>
    <p:sldId id="299" r:id="rId5"/>
  </p:sldIdLst>
  <p:sldSz cx="9144000" cy="6858000" type="screen4x3"/>
  <p:notesSz cx="6888163" cy="10020300"/>
  <p:embeddedFontLst>
    <p:embeddedFont>
      <p:font typeface="GT America Ext Rg" panose="00000505000000000000" pitchFamily="2" charset="0"/>
      <p:regular r:id="rId8"/>
      <p:bold r:id="rId9"/>
      <p:italic r:id="rId10"/>
    </p:embeddedFont>
  </p:embeddedFontLst>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9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737" autoAdjust="0"/>
  </p:normalViewPr>
  <p:slideViewPr>
    <p:cSldViewPr snapToGrid="0" showGuides="1">
      <p:cViewPr varScale="1">
        <p:scale>
          <a:sx n="124" d="100"/>
          <a:sy n="124" d="100"/>
        </p:scale>
        <p:origin x="2052" y="102"/>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05" d="100"/>
          <a:sy n="105" d="100"/>
        </p:scale>
        <p:origin x="4962"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73869" y="179999"/>
            <a:ext cx="2833200" cy="200055"/>
          </a:xfrm>
          <a:prstGeom prst="rect">
            <a:avLst/>
          </a:prstGeom>
        </p:spPr>
        <p:txBody>
          <a:bodyPr vert="horz" lIns="0" tIns="0" rIns="0" bIns="0" rtlCol="0">
            <a:noAutofit/>
          </a:bodyPr>
          <a:lstStyle>
            <a:lvl1pPr algn="l">
              <a:defRPr sz="1300"/>
            </a:lvl1pPr>
          </a:lstStyle>
          <a:p>
            <a:endParaRPr lang="da-DK" sz="700" dirty="0"/>
          </a:p>
        </p:txBody>
      </p:sp>
      <p:sp>
        <p:nvSpPr>
          <p:cNvPr id="3" name="Date Placeholder 2"/>
          <p:cNvSpPr>
            <a:spLocks noGrp="1"/>
          </p:cNvSpPr>
          <p:nvPr>
            <p:ph type="dt" sz="quarter" idx="1"/>
          </p:nvPr>
        </p:nvSpPr>
        <p:spPr>
          <a:xfrm>
            <a:off x="3580608" y="179999"/>
            <a:ext cx="2833688" cy="200055"/>
          </a:xfrm>
          <a:prstGeom prst="rect">
            <a:avLst/>
          </a:prstGeom>
        </p:spPr>
        <p:txBody>
          <a:bodyPr vert="horz" lIns="0" tIns="0" rIns="0" bIns="0" rtlCol="0">
            <a:noAutofit/>
          </a:bodyPr>
          <a:lstStyle>
            <a:lvl1pPr algn="r">
              <a:defRPr sz="1300"/>
            </a:lvl1pPr>
          </a:lstStyle>
          <a:p>
            <a:fld id="{03516883-48DD-4C9C-AED9-ACC4B9675FF5}" type="datetimeFigureOut">
              <a:rPr lang="da-DK" sz="700" smtClean="0"/>
              <a:t>24-05-2023</a:t>
            </a:fld>
            <a:endParaRPr lang="da-DK" sz="700" dirty="0"/>
          </a:p>
        </p:txBody>
      </p:sp>
      <p:sp>
        <p:nvSpPr>
          <p:cNvPr id="4" name="Footer Placeholder 3"/>
          <p:cNvSpPr>
            <a:spLocks noGrp="1"/>
          </p:cNvSpPr>
          <p:nvPr>
            <p:ph type="ftr" sz="quarter" idx="2"/>
          </p:nvPr>
        </p:nvSpPr>
        <p:spPr>
          <a:xfrm>
            <a:off x="473868" y="9630218"/>
            <a:ext cx="2833199" cy="200055"/>
          </a:xfrm>
          <a:prstGeom prst="rect">
            <a:avLst/>
          </a:prstGeom>
        </p:spPr>
        <p:txBody>
          <a:bodyPr vert="horz" lIns="0" tIns="0" rIns="0" bIns="0" rtlCol="0" anchor="b">
            <a:noAutofit/>
          </a:bodyPr>
          <a:lstStyle>
            <a:lvl1pPr algn="l">
              <a:defRPr sz="1300"/>
            </a:lvl1pPr>
          </a:lstStyle>
          <a:p>
            <a:endParaRPr lang="da-DK" sz="700" dirty="0"/>
          </a:p>
        </p:txBody>
      </p:sp>
    </p:spTree>
    <p:extLst>
      <p:ext uri="{BB962C8B-B14F-4D97-AF65-F5344CB8AC3E}">
        <p14:creationId xmlns:p14="http://schemas.microsoft.com/office/powerpoint/2010/main" val="1469392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39738" y="164122"/>
            <a:ext cx="2833200" cy="200055"/>
          </a:xfrm>
          <a:prstGeom prst="rect">
            <a:avLst/>
          </a:prstGeom>
        </p:spPr>
        <p:txBody>
          <a:bodyPr vert="horz" lIns="0" tIns="0" rIns="0" bIns="0" rtlCol="0">
            <a:noAutofit/>
          </a:bodyPr>
          <a:lstStyle>
            <a:lvl1pPr algn="l">
              <a:defRPr sz="700"/>
            </a:lvl1pPr>
          </a:lstStyle>
          <a:p>
            <a:endParaRPr lang="da-DK" dirty="0"/>
          </a:p>
        </p:txBody>
      </p:sp>
      <p:sp>
        <p:nvSpPr>
          <p:cNvPr id="3" name="Date Placeholder 2"/>
          <p:cNvSpPr>
            <a:spLocks noGrp="1"/>
          </p:cNvSpPr>
          <p:nvPr>
            <p:ph type="dt" idx="1"/>
          </p:nvPr>
        </p:nvSpPr>
        <p:spPr>
          <a:xfrm>
            <a:off x="3615225" y="164122"/>
            <a:ext cx="2833200" cy="200055"/>
          </a:xfrm>
          <a:prstGeom prst="rect">
            <a:avLst/>
          </a:prstGeom>
        </p:spPr>
        <p:txBody>
          <a:bodyPr vert="horz" lIns="0" tIns="0" rIns="0" bIns="0" rtlCol="0">
            <a:noAutofit/>
          </a:bodyPr>
          <a:lstStyle>
            <a:lvl1pPr algn="r">
              <a:defRPr sz="700"/>
            </a:lvl1pPr>
          </a:lstStyle>
          <a:p>
            <a:fld id="{E0DF3390-761A-4FDC-BA3A-9CF676B82A14}" type="datetimeFigureOut">
              <a:rPr lang="da-DK" smtClean="0"/>
              <a:pPr/>
              <a:t>24-05-2023</a:t>
            </a:fld>
            <a:endParaRPr lang="da-DK" dirty="0"/>
          </a:p>
        </p:txBody>
      </p:sp>
      <p:sp>
        <p:nvSpPr>
          <p:cNvPr id="4" name="Slide Image Placeholder 3"/>
          <p:cNvSpPr>
            <a:spLocks noGrp="1" noRot="1" noChangeAspect="1"/>
          </p:cNvSpPr>
          <p:nvPr>
            <p:ph type="sldImg" idx="2"/>
          </p:nvPr>
        </p:nvSpPr>
        <p:spPr>
          <a:xfrm>
            <a:off x="1189038" y="1252538"/>
            <a:ext cx="4510087" cy="3381375"/>
          </a:xfrm>
          <a:prstGeom prst="rect">
            <a:avLst/>
          </a:prstGeom>
          <a:noFill/>
          <a:ln w="12700">
            <a:solidFill>
              <a:prstClr val="black"/>
            </a:solidFill>
          </a:ln>
        </p:spPr>
        <p:txBody>
          <a:bodyPr vert="horz" lIns="96616" tIns="48308" rIns="96616" bIns="48308" rtlCol="0" anchor="ctr"/>
          <a:lstStyle/>
          <a:p>
            <a:endParaRPr lang="da-DK" dirty="0"/>
          </a:p>
        </p:txBody>
      </p:sp>
      <p:sp>
        <p:nvSpPr>
          <p:cNvPr id="5" name="Notes Placeholder 4"/>
          <p:cNvSpPr>
            <a:spLocks noGrp="1"/>
          </p:cNvSpPr>
          <p:nvPr>
            <p:ph type="body" sz="quarter" idx="3"/>
          </p:nvPr>
        </p:nvSpPr>
        <p:spPr>
          <a:xfrm>
            <a:off x="439738" y="4822269"/>
            <a:ext cx="6008687" cy="3945493"/>
          </a:xfrm>
          <a:prstGeom prst="rect">
            <a:avLst/>
          </a:prstGeom>
        </p:spPr>
        <p:txBody>
          <a:bodyPr vert="horz" lIns="0" tIns="0" rIns="0" bIns="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39738" y="9640246"/>
            <a:ext cx="2833200" cy="200055"/>
          </a:xfrm>
          <a:prstGeom prst="rect">
            <a:avLst/>
          </a:prstGeom>
        </p:spPr>
        <p:txBody>
          <a:bodyPr vert="horz" lIns="0" tIns="0" rIns="0" bIns="0" rtlCol="0" anchor="b">
            <a:noAutofit/>
          </a:bodyPr>
          <a:lstStyle>
            <a:lvl1pPr algn="l">
              <a:defRPr sz="700"/>
            </a:lvl1pPr>
          </a:lstStyle>
          <a:p>
            <a:endParaRPr lang="da-DK" dirty="0"/>
          </a:p>
        </p:txBody>
      </p:sp>
      <p:sp>
        <p:nvSpPr>
          <p:cNvPr id="7" name="Slide Number Placeholder 6"/>
          <p:cNvSpPr>
            <a:spLocks noGrp="1"/>
          </p:cNvSpPr>
          <p:nvPr>
            <p:ph type="sldNum" sz="quarter" idx="5"/>
          </p:nvPr>
        </p:nvSpPr>
        <p:spPr>
          <a:xfrm>
            <a:off x="3615225" y="9640246"/>
            <a:ext cx="2833200" cy="200055"/>
          </a:xfrm>
          <a:prstGeom prst="rect">
            <a:avLst/>
          </a:prstGeom>
        </p:spPr>
        <p:txBody>
          <a:bodyPr vert="horz" lIns="0" tIns="0" rIns="0" bIns="0" rtlCol="0" anchor="b">
            <a:noAutofit/>
          </a:bodyPr>
          <a:lstStyle>
            <a:lvl1pPr algn="r">
              <a:defRPr sz="700"/>
            </a:lvl1pPr>
          </a:lstStyle>
          <a:p>
            <a:fld id="{CA4D1251-08EB-4C47-AB06-FBA54C2E1AEF}" type="slidenum">
              <a:rPr lang="da-DK" smtClean="0"/>
              <a:pPr/>
              <a:t>‹#›</a:t>
            </a:fld>
            <a:endParaRPr lang="da-DK" dirty="0"/>
          </a:p>
        </p:txBody>
      </p:sp>
    </p:spTree>
    <p:extLst>
      <p:ext uri="{BB962C8B-B14F-4D97-AF65-F5344CB8AC3E}">
        <p14:creationId xmlns:p14="http://schemas.microsoft.com/office/powerpoint/2010/main" val="2355898256"/>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90000"/>
      </a:lnSpc>
      <a:spcBef>
        <a:spcPts val="600"/>
      </a:spcBef>
      <a:buFont typeface="Arial" panose="020B0604020202020204" pitchFamily="34" charset="0"/>
      <a:buNone/>
      <a:defRPr sz="1400" kern="1200">
        <a:solidFill>
          <a:schemeClr val="tx1"/>
        </a:solidFill>
        <a:latin typeface="+mn-lt"/>
        <a:ea typeface="+mn-ea"/>
        <a:cs typeface="+mn-cs"/>
      </a:defRPr>
    </a:lvl1pPr>
    <a:lvl2pPr marL="90487" indent="0" algn="l" defTabSz="914400" rtl="0" eaLnBrk="1" latinLnBrk="0" hangingPunct="1">
      <a:lnSpc>
        <a:spcPct val="90000"/>
      </a:lnSpc>
      <a:spcBef>
        <a:spcPts val="600"/>
      </a:spcBef>
      <a:buFont typeface="Arial" panose="020B0604020202020204" pitchFamily="34" charset="0"/>
      <a:buNone/>
      <a:defRPr sz="1400" kern="1200">
        <a:solidFill>
          <a:schemeClr val="tx1"/>
        </a:solidFill>
        <a:latin typeface="+mn-lt"/>
        <a:ea typeface="+mn-ea"/>
        <a:cs typeface="+mn-cs"/>
      </a:defRPr>
    </a:lvl2pPr>
    <a:lvl3pPr marL="180975" indent="0" algn="l" defTabSz="914400" rtl="0" eaLnBrk="1" latinLnBrk="0" hangingPunct="1">
      <a:lnSpc>
        <a:spcPct val="90000"/>
      </a:lnSpc>
      <a:spcBef>
        <a:spcPts val="600"/>
      </a:spcBef>
      <a:buFont typeface="Arial" panose="020B0604020202020204" pitchFamily="34" charset="0"/>
      <a:buNone/>
      <a:defRPr sz="1400" kern="1200">
        <a:solidFill>
          <a:schemeClr val="tx1"/>
        </a:solidFill>
        <a:latin typeface="+mn-lt"/>
        <a:ea typeface="+mn-ea"/>
        <a:cs typeface="+mn-cs"/>
      </a:defRPr>
    </a:lvl3pPr>
    <a:lvl4pPr marL="266700" indent="0" algn="l" defTabSz="914400" rtl="0" eaLnBrk="1" latinLnBrk="0" hangingPunct="1">
      <a:lnSpc>
        <a:spcPct val="90000"/>
      </a:lnSpc>
      <a:spcBef>
        <a:spcPts val="600"/>
      </a:spcBef>
      <a:buFont typeface="Arial" panose="020B0604020202020204" pitchFamily="34" charset="0"/>
      <a:buNone/>
      <a:defRPr sz="1400" kern="1200">
        <a:solidFill>
          <a:schemeClr val="tx1"/>
        </a:solidFill>
        <a:latin typeface="+mn-lt"/>
        <a:ea typeface="+mn-ea"/>
        <a:cs typeface="+mn-cs"/>
      </a:defRPr>
    </a:lvl4pPr>
    <a:lvl5pPr marL="357187" indent="0" algn="l" defTabSz="914400" rtl="0" eaLnBrk="1" latinLnBrk="0" hangingPunct="1">
      <a:lnSpc>
        <a:spcPct val="90000"/>
      </a:lnSpc>
      <a:spcBef>
        <a:spcPts val="600"/>
      </a:spcBef>
      <a:buFont typeface="Arial" panose="020B0604020202020204" pitchFamily="34" charset="0"/>
      <a:buNone/>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2210205"/>
            <a:ext cx="7886700" cy="2437590"/>
          </a:xfrm>
          <a:prstGeom prst="rect">
            <a:avLst/>
          </a:prstGeom>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800" dirty="0">
                <a:solidFill>
                  <a:schemeClr val="bg1"/>
                </a:solidFill>
              </a:rPr>
              <a:t>TITLE </a:t>
            </a:r>
            <a:br>
              <a:rPr lang="en-US" sz="8800" dirty="0">
                <a:solidFill>
                  <a:schemeClr val="bg1"/>
                </a:solidFill>
              </a:rPr>
            </a:br>
            <a:r>
              <a:rPr lang="en-US" sz="8800" dirty="0">
                <a:solidFill>
                  <a:schemeClr val="bg1"/>
                </a:solidFill>
              </a:rPr>
              <a:t>layouts</a:t>
            </a:r>
          </a:p>
        </p:txBody>
      </p:sp>
    </p:spTree>
    <p:extLst>
      <p:ext uri="{BB962C8B-B14F-4D97-AF65-F5344CB8AC3E}">
        <p14:creationId xmlns:p14="http://schemas.microsoft.com/office/powerpoint/2010/main" val="216839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_Ligh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414574" y="1352916"/>
            <a:ext cx="3894153" cy="1329595"/>
          </a:xfrm>
        </p:spPr>
        <p:txBody>
          <a:bodyPr wrap="square" anchor="b">
            <a:spAutoFit/>
          </a:bodyPr>
          <a:lstStyle>
            <a:lvl1pPr algn="ctr">
              <a:defRPr sz="9600">
                <a:solidFill>
                  <a:schemeClr val="accent4"/>
                </a:solidFill>
              </a:defRPr>
            </a:lvl1pPr>
          </a:lstStyle>
          <a:p>
            <a:r>
              <a:rPr lang="en-US" dirty="0"/>
              <a:t>No.</a:t>
            </a:r>
          </a:p>
        </p:txBody>
      </p:sp>
      <p:sp>
        <p:nvSpPr>
          <p:cNvPr id="6" name="Text Placeholder 5">
            <a:extLst>
              <a:ext uri="{FF2B5EF4-FFF2-40B4-BE49-F238E27FC236}">
                <a16:creationId xmlns:a16="http://schemas.microsoft.com/office/drawing/2014/main" id="{73DB8DD9-26A9-45DD-A524-BE18CE7240F4}"/>
              </a:ext>
            </a:extLst>
          </p:cNvPr>
          <p:cNvSpPr>
            <a:spLocks noGrp="1"/>
          </p:cNvSpPr>
          <p:nvPr>
            <p:ph type="body" sz="quarter" idx="12"/>
          </p:nvPr>
        </p:nvSpPr>
        <p:spPr>
          <a:xfrm>
            <a:off x="414574" y="2982231"/>
            <a:ext cx="3894153" cy="1329595"/>
          </a:xfrm>
        </p:spPr>
        <p:txBody>
          <a:bodyPr wrap="square">
            <a:spAutoFit/>
          </a:bodyPr>
          <a:lstStyle>
            <a:lvl1pPr marL="0" indent="0" algn="ctr">
              <a:buNone/>
              <a:defRPr sz="3200">
                <a:solidFill>
                  <a:schemeClr val="accent4"/>
                </a:solidFill>
              </a:defRPr>
            </a:lvl1pPr>
            <a:lvl2pPr algn="ctr">
              <a:defRPr sz="3200"/>
            </a:lvl2pPr>
            <a:lvl3pPr algn="ctr">
              <a:defRPr sz="3200"/>
            </a:lvl3pPr>
            <a:lvl4pPr algn="ctr">
              <a:defRPr sz="3200"/>
            </a:lvl4pPr>
            <a:lvl5pPr algn="ctr">
              <a:defRPr sz="3200"/>
            </a:lvl5pPr>
          </a:lstStyle>
          <a:p>
            <a:pPr lvl="0"/>
            <a:r>
              <a:rPr lang="en-US"/>
              <a:t>Click to edit Master text styles</a:t>
            </a:r>
          </a:p>
        </p:txBody>
      </p:sp>
      <p:sp>
        <p:nvSpPr>
          <p:cNvPr id="7" name="Picture Placeholder 9">
            <a:extLst>
              <a:ext uri="{FF2B5EF4-FFF2-40B4-BE49-F238E27FC236}">
                <a16:creationId xmlns:a16="http://schemas.microsoft.com/office/drawing/2014/main" id="{F04CA1BB-A1A2-48C9-8B5A-228CF4AD8A31}"/>
              </a:ext>
            </a:extLst>
          </p:cNvPr>
          <p:cNvSpPr>
            <a:spLocks noGrp="1"/>
          </p:cNvSpPr>
          <p:nvPr>
            <p:ph type="pic" sz="quarter" idx="16"/>
          </p:nvPr>
        </p:nvSpPr>
        <p:spPr>
          <a:xfrm>
            <a:off x="4707597" y="0"/>
            <a:ext cx="4436404" cy="6858000"/>
          </a:xfrm>
          <a:solidFill>
            <a:schemeClr val="bg1">
              <a:lumMod val="95000"/>
            </a:schemeClr>
          </a:solidFill>
        </p:spPr>
        <p:txBody>
          <a:bodyPr lIns="0" tIns="3600000" rIns="0" bIns="0" anchor="t"/>
          <a:lstStyle>
            <a:lvl1pPr marL="0" indent="0" algn="ctr">
              <a:buNone/>
              <a:defRPr i="0"/>
            </a:lvl1pPr>
          </a:lstStyle>
          <a:p>
            <a:r>
              <a:rPr lang="en-US"/>
              <a:t>Click icon to add picture</a:t>
            </a:r>
            <a:endParaRPr lang="en-US" dirty="0"/>
          </a:p>
        </p:txBody>
      </p:sp>
      <p:pic>
        <p:nvPicPr>
          <p:cNvPr id="13" name="Graphic 12">
            <a:extLst>
              <a:ext uri="{FF2B5EF4-FFF2-40B4-BE49-F238E27FC236}">
                <a16:creationId xmlns:a16="http://schemas.microsoft.com/office/drawing/2014/main" id="{8069BE1A-29CB-4819-A3D2-A3797312D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15" name="TextBox 8">
            <a:extLst>
              <a:ext uri="{FF2B5EF4-FFF2-40B4-BE49-F238E27FC236}">
                <a16:creationId xmlns:a16="http://schemas.microsoft.com/office/drawing/2014/main" id="{F92980C1-22D7-424C-98AB-CCF24236CEA2}"/>
              </a:ext>
            </a:extLst>
          </p:cNvPr>
          <p:cNvSpPr txBox="1">
            <a:spLocks/>
          </p:cNvSpPr>
          <p:nvPr/>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sp>
        <p:nvSpPr>
          <p:cNvPr id="37" name="TextBox 36">
            <a:extLst>
              <a:ext uri="{FF2B5EF4-FFF2-40B4-BE49-F238E27FC236}">
                <a16:creationId xmlns:a16="http://schemas.microsoft.com/office/drawing/2014/main" id="{32522F54-E46B-4FD0-8CE7-A1F24396490C}"/>
              </a:ext>
            </a:extLst>
          </p:cNvPr>
          <p:cNvSpPr txBox="1">
            <a:spLocks/>
          </p:cNvSpPr>
          <p:nvPr/>
        </p:nvSpPr>
        <p:spPr>
          <a:xfrm>
            <a:off x="-2428875" y="5055357"/>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35" name="Graphic 34">
            <a:extLst>
              <a:ext uri="{FF2B5EF4-FFF2-40B4-BE49-F238E27FC236}">
                <a16:creationId xmlns:a16="http://schemas.microsoft.com/office/drawing/2014/main" id="{D76B2B94-98CF-4777-A6FD-27FB544D3A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grpSp>
        <p:nvGrpSpPr>
          <p:cNvPr id="77" name="Group 76">
            <a:extLst>
              <a:ext uri="{FF2B5EF4-FFF2-40B4-BE49-F238E27FC236}">
                <a16:creationId xmlns:a16="http://schemas.microsoft.com/office/drawing/2014/main" id="{35615762-511B-4D37-A70C-2AB830D93040}"/>
              </a:ext>
            </a:extLst>
          </p:cNvPr>
          <p:cNvGrpSpPr>
            <a:grpSpLocks/>
          </p:cNvGrpSpPr>
          <p:nvPr userDrawn="1"/>
        </p:nvGrpSpPr>
        <p:grpSpPr>
          <a:xfrm>
            <a:off x="-2435593" y="1336150"/>
            <a:ext cx="2297275" cy="3647152"/>
            <a:chOff x="-3247458" y="-5397"/>
            <a:chExt cx="3063033" cy="3647152"/>
          </a:xfrm>
        </p:grpSpPr>
        <p:sp>
          <p:nvSpPr>
            <p:cNvPr id="78" name="TextBox 8">
              <a:extLst>
                <a:ext uri="{FF2B5EF4-FFF2-40B4-BE49-F238E27FC236}">
                  <a16:creationId xmlns:a16="http://schemas.microsoft.com/office/drawing/2014/main" id="{56284033-62A9-43C6-AD37-B803A6C53759}"/>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9" name="Group 78">
              <a:extLst>
                <a:ext uri="{FF2B5EF4-FFF2-40B4-BE49-F238E27FC236}">
                  <a16:creationId xmlns:a16="http://schemas.microsoft.com/office/drawing/2014/main" id="{4B5AE47E-A690-4384-9C14-D7431F2155C0}"/>
                </a:ext>
              </a:extLst>
            </p:cNvPr>
            <p:cNvGrpSpPr>
              <a:grpSpLocks/>
            </p:cNvGrpSpPr>
            <p:nvPr/>
          </p:nvGrpSpPr>
          <p:grpSpPr>
            <a:xfrm>
              <a:off x="-3247458" y="2780259"/>
              <a:ext cx="3016477" cy="659231"/>
              <a:chOff x="-3247458" y="2183435"/>
              <a:chExt cx="3016477" cy="659231"/>
            </a:xfrm>
          </p:grpSpPr>
          <p:grpSp>
            <p:nvGrpSpPr>
              <p:cNvPr id="80" name="Group 79">
                <a:extLst>
                  <a:ext uri="{FF2B5EF4-FFF2-40B4-BE49-F238E27FC236}">
                    <a16:creationId xmlns:a16="http://schemas.microsoft.com/office/drawing/2014/main" id="{AE0CCCF0-43A2-4955-9CD7-ACAF30A76C29}"/>
                  </a:ext>
                </a:extLst>
              </p:cNvPr>
              <p:cNvGrpSpPr/>
              <p:nvPr/>
            </p:nvGrpSpPr>
            <p:grpSpPr>
              <a:xfrm>
                <a:off x="-2995593" y="2183436"/>
                <a:ext cx="1170869" cy="659230"/>
                <a:chOff x="-1820135" y="4330269"/>
                <a:chExt cx="1397193" cy="786656"/>
              </a:xfrm>
            </p:grpSpPr>
            <p:sp>
              <p:nvSpPr>
                <p:cNvPr id="93" name="Rectangle 92">
                  <a:extLst>
                    <a:ext uri="{FF2B5EF4-FFF2-40B4-BE49-F238E27FC236}">
                      <a16:creationId xmlns:a16="http://schemas.microsoft.com/office/drawing/2014/main" id="{8DA10120-6953-4965-841C-49F53A318C24}"/>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4" name="Rectangle 93">
                  <a:extLst>
                    <a:ext uri="{FF2B5EF4-FFF2-40B4-BE49-F238E27FC236}">
                      <a16:creationId xmlns:a16="http://schemas.microsoft.com/office/drawing/2014/main" id="{0CEB4FF8-4FF0-4AB1-8CD6-A7217BDC259A}"/>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5" name="Rectangle 94">
                  <a:extLst>
                    <a:ext uri="{FF2B5EF4-FFF2-40B4-BE49-F238E27FC236}">
                      <a16:creationId xmlns:a16="http://schemas.microsoft.com/office/drawing/2014/main" id="{4D55AABC-6729-4BA7-A46F-47D1011C0FF6}"/>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6" name="Rectangle 95">
                  <a:extLst>
                    <a:ext uri="{FF2B5EF4-FFF2-40B4-BE49-F238E27FC236}">
                      <a16:creationId xmlns:a16="http://schemas.microsoft.com/office/drawing/2014/main" id="{D012A3EB-CF75-47AD-B005-EE46916604FE}"/>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7" name="Rectangle 96">
                  <a:extLst>
                    <a:ext uri="{FF2B5EF4-FFF2-40B4-BE49-F238E27FC236}">
                      <a16:creationId xmlns:a16="http://schemas.microsoft.com/office/drawing/2014/main" id="{BD59930A-883A-4C83-A8A4-2B2E64B911C1}"/>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1" name="Group 80">
                <a:extLst>
                  <a:ext uri="{FF2B5EF4-FFF2-40B4-BE49-F238E27FC236}">
                    <a16:creationId xmlns:a16="http://schemas.microsoft.com/office/drawing/2014/main" id="{7EA39595-8EBC-4621-8777-339A53869541}"/>
                  </a:ext>
                </a:extLst>
              </p:cNvPr>
              <p:cNvGrpSpPr/>
              <p:nvPr/>
            </p:nvGrpSpPr>
            <p:grpSpPr>
              <a:xfrm>
                <a:off x="-3247458" y="2183435"/>
                <a:ext cx="190497" cy="190497"/>
                <a:chOff x="-1190625" y="5119688"/>
                <a:chExt cx="242890" cy="242890"/>
              </a:xfrm>
            </p:grpSpPr>
            <p:sp>
              <p:nvSpPr>
                <p:cNvPr id="91" name="Oval 90">
                  <a:extLst>
                    <a:ext uri="{FF2B5EF4-FFF2-40B4-BE49-F238E27FC236}">
                      <a16:creationId xmlns:a16="http://schemas.microsoft.com/office/drawing/2014/main" id="{16105D0D-4B65-476D-A5E5-57B848A7E92C}"/>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Plus Sign 91">
                  <a:extLst>
                    <a:ext uri="{FF2B5EF4-FFF2-40B4-BE49-F238E27FC236}">
                      <a16:creationId xmlns:a16="http://schemas.microsoft.com/office/drawing/2014/main" id="{B84FAF73-C857-49FE-9A01-7B591F714E70}"/>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2" name="Group 81">
                <a:extLst>
                  <a:ext uri="{FF2B5EF4-FFF2-40B4-BE49-F238E27FC236}">
                    <a16:creationId xmlns:a16="http://schemas.microsoft.com/office/drawing/2014/main" id="{321A7F41-B63B-42CE-A8F1-4EF314D0E118}"/>
                  </a:ext>
                </a:extLst>
              </p:cNvPr>
              <p:cNvGrpSpPr/>
              <p:nvPr/>
            </p:nvGrpSpPr>
            <p:grpSpPr>
              <a:xfrm>
                <a:off x="-1401850" y="2183435"/>
                <a:ext cx="1170869" cy="659230"/>
                <a:chOff x="-1820135" y="5417070"/>
                <a:chExt cx="1397193" cy="786656"/>
              </a:xfrm>
            </p:grpSpPr>
            <p:sp>
              <p:nvSpPr>
                <p:cNvPr id="86" name="Rectangle 85">
                  <a:extLst>
                    <a:ext uri="{FF2B5EF4-FFF2-40B4-BE49-F238E27FC236}">
                      <a16:creationId xmlns:a16="http://schemas.microsoft.com/office/drawing/2014/main" id="{8808B584-E6F4-4368-B566-C1218BC3971F}"/>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7" name="Rectangle 86">
                  <a:extLst>
                    <a:ext uri="{FF2B5EF4-FFF2-40B4-BE49-F238E27FC236}">
                      <a16:creationId xmlns:a16="http://schemas.microsoft.com/office/drawing/2014/main" id="{BCDAD966-9C49-4276-98F7-A92DCABD59E3}"/>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8" name="Rectangle 87">
                  <a:extLst>
                    <a:ext uri="{FF2B5EF4-FFF2-40B4-BE49-F238E27FC236}">
                      <a16:creationId xmlns:a16="http://schemas.microsoft.com/office/drawing/2014/main" id="{03437850-1024-40DD-A653-BB8CC53F072C}"/>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Rectangle 88">
                  <a:extLst>
                    <a:ext uri="{FF2B5EF4-FFF2-40B4-BE49-F238E27FC236}">
                      <a16:creationId xmlns:a16="http://schemas.microsoft.com/office/drawing/2014/main" id="{3433E738-7C1B-4BBF-8A81-CD5DA2644894}"/>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0" name="Rectangle 89">
                  <a:extLst>
                    <a:ext uri="{FF2B5EF4-FFF2-40B4-BE49-F238E27FC236}">
                      <a16:creationId xmlns:a16="http://schemas.microsoft.com/office/drawing/2014/main" id="{FECFE774-137B-45E2-A515-B851B8CEFE9E}"/>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3" name="Group 82">
                <a:extLst>
                  <a:ext uri="{FF2B5EF4-FFF2-40B4-BE49-F238E27FC236}">
                    <a16:creationId xmlns:a16="http://schemas.microsoft.com/office/drawing/2014/main" id="{D961ADA2-5D45-42F7-B8B1-094B216352FD}"/>
                  </a:ext>
                </a:extLst>
              </p:cNvPr>
              <p:cNvGrpSpPr/>
              <p:nvPr/>
            </p:nvGrpSpPr>
            <p:grpSpPr>
              <a:xfrm>
                <a:off x="-1653715" y="2183435"/>
                <a:ext cx="190497" cy="190497"/>
                <a:chOff x="-820920" y="5119691"/>
                <a:chExt cx="242890" cy="242890"/>
              </a:xfrm>
            </p:grpSpPr>
            <p:sp>
              <p:nvSpPr>
                <p:cNvPr id="84" name="Oval 83">
                  <a:extLst>
                    <a:ext uri="{FF2B5EF4-FFF2-40B4-BE49-F238E27FC236}">
                      <a16:creationId xmlns:a16="http://schemas.microsoft.com/office/drawing/2014/main" id="{83EB0B47-CB8C-4D50-BCEF-6D31CE2F4C0E}"/>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5" name="Division Sign 84">
                  <a:extLst>
                    <a:ext uri="{FF2B5EF4-FFF2-40B4-BE49-F238E27FC236}">
                      <a16:creationId xmlns:a16="http://schemas.microsoft.com/office/drawing/2014/main" id="{055D029A-6CD8-43BB-AF55-817A9284944C}"/>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8" name="Text Placeholder 9">
            <a:extLst>
              <a:ext uri="{FF2B5EF4-FFF2-40B4-BE49-F238E27FC236}">
                <a16:creationId xmlns:a16="http://schemas.microsoft.com/office/drawing/2014/main" id="{76EF431F-23CD-4082-AC01-796C30A40D8B}"/>
              </a:ext>
            </a:extLst>
          </p:cNvPr>
          <p:cNvSpPr>
            <a:spLocks noGrp="1" noChangeAspect="1"/>
          </p:cNvSpPr>
          <p:nvPr>
            <p:ph type="body" sz="quarter" idx="25" hasCustomPrompt="1"/>
          </p:nvPr>
        </p:nvSpPr>
        <p:spPr>
          <a:xfrm>
            <a:off x="8188248" y="1"/>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2" name="Text Placeholder 9">
            <a:extLst>
              <a:ext uri="{FF2B5EF4-FFF2-40B4-BE49-F238E27FC236}">
                <a16:creationId xmlns:a16="http://schemas.microsoft.com/office/drawing/2014/main" id="{A6BB243F-D2A9-4636-9570-F132539687AA}"/>
              </a:ext>
            </a:extLst>
          </p:cNvPr>
          <p:cNvSpPr>
            <a:spLocks noGrp="1" noChangeAspect="1"/>
          </p:cNvSpPr>
          <p:nvPr>
            <p:ph type="body" sz="quarter" idx="29" hasCustomPrompt="1"/>
          </p:nvPr>
        </p:nvSpPr>
        <p:spPr>
          <a:xfrm>
            <a:off x="0"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4" name="Text Placeholder 9">
            <a:extLst>
              <a:ext uri="{FF2B5EF4-FFF2-40B4-BE49-F238E27FC236}">
                <a16:creationId xmlns:a16="http://schemas.microsoft.com/office/drawing/2014/main" id="{627D8F21-3C4F-425A-B04F-55D22A423838}"/>
              </a:ext>
            </a:extLst>
          </p:cNvPr>
          <p:cNvSpPr>
            <a:spLocks noGrp="1" noChangeAspect="1"/>
          </p:cNvSpPr>
          <p:nvPr>
            <p:ph type="body" sz="quarter" idx="33" hasCustomPrompt="1"/>
          </p:nvPr>
        </p:nvSpPr>
        <p:spPr>
          <a:xfrm>
            <a:off x="8188248" y="1274338"/>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5" name="Text Placeholder 9">
            <a:extLst>
              <a:ext uri="{FF2B5EF4-FFF2-40B4-BE49-F238E27FC236}">
                <a16:creationId xmlns:a16="http://schemas.microsoft.com/office/drawing/2014/main" id="{FDC557CF-CF05-4B50-9FF9-A17E7C756EDF}"/>
              </a:ext>
            </a:extLst>
          </p:cNvPr>
          <p:cNvSpPr>
            <a:spLocks noGrp="1" noChangeAspect="1"/>
          </p:cNvSpPr>
          <p:nvPr>
            <p:ph type="body" sz="quarter" idx="26" hasCustomPrompt="1"/>
          </p:nvPr>
        </p:nvSpPr>
        <p:spPr>
          <a:xfrm>
            <a:off x="4707596"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6" name="Text Placeholder 9">
            <a:extLst>
              <a:ext uri="{FF2B5EF4-FFF2-40B4-BE49-F238E27FC236}">
                <a16:creationId xmlns:a16="http://schemas.microsoft.com/office/drawing/2014/main" id="{D9CE0503-3CE6-457C-8E77-20A4D98EC02E}"/>
              </a:ext>
            </a:extLst>
          </p:cNvPr>
          <p:cNvSpPr>
            <a:spLocks noGrp="1" noChangeAspect="1"/>
          </p:cNvSpPr>
          <p:nvPr>
            <p:ph type="body" sz="quarter" idx="27" hasCustomPrompt="1"/>
          </p:nvPr>
        </p:nvSpPr>
        <p:spPr>
          <a:xfrm>
            <a:off x="3751843" y="4309327"/>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7" name="Text Placeholder 9">
            <a:extLst>
              <a:ext uri="{FF2B5EF4-FFF2-40B4-BE49-F238E27FC236}">
                <a16:creationId xmlns:a16="http://schemas.microsoft.com/office/drawing/2014/main" id="{C95509F9-87F1-42EA-AA00-CE67AE79FE76}"/>
              </a:ext>
            </a:extLst>
          </p:cNvPr>
          <p:cNvSpPr>
            <a:spLocks noGrp="1" noChangeAspect="1"/>
          </p:cNvSpPr>
          <p:nvPr>
            <p:ph type="body" sz="quarter" idx="28" hasCustomPrompt="1"/>
          </p:nvPr>
        </p:nvSpPr>
        <p:spPr>
          <a:xfrm>
            <a:off x="5663349"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8" name="Text Placeholder 9">
            <a:extLst>
              <a:ext uri="{FF2B5EF4-FFF2-40B4-BE49-F238E27FC236}">
                <a16:creationId xmlns:a16="http://schemas.microsoft.com/office/drawing/2014/main" id="{8B362E68-2E87-47E3-ACA5-E5E1465D640B}"/>
              </a:ext>
            </a:extLst>
          </p:cNvPr>
          <p:cNvSpPr>
            <a:spLocks noGrp="1" noChangeAspect="1"/>
          </p:cNvSpPr>
          <p:nvPr>
            <p:ph type="body" sz="quarter" idx="31" hasCustomPrompt="1"/>
          </p:nvPr>
        </p:nvSpPr>
        <p:spPr>
          <a:xfrm>
            <a:off x="4707596" y="4309327"/>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Tree>
    <p:extLst>
      <p:ext uri="{BB962C8B-B14F-4D97-AF65-F5344CB8AC3E}">
        <p14:creationId xmlns:p14="http://schemas.microsoft.com/office/powerpoint/2010/main" val="368938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imple_Dar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2067639" y="2241011"/>
            <a:ext cx="5007531" cy="1329595"/>
          </a:xfrm>
        </p:spPr>
        <p:txBody>
          <a:bodyPr wrap="square" anchor="b">
            <a:spAutoFit/>
          </a:bodyPr>
          <a:lstStyle>
            <a:lvl1pPr algn="ctr">
              <a:defRPr sz="9600">
                <a:solidFill>
                  <a:schemeClr val="accent1"/>
                </a:solidFill>
              </a:defRPr>
            </a:lvl1pPr>
          </a:lstStyle>
          <a:p>
            <a:r>
              <a:rPr lang="en-US" dirty="0"/>
              <a:t>No.</a:t>
            </a:r>
          </a:p>
        </p:txBody>
      </p:sp>
      <p:sp>
        <p:nvSpPr>
          <p:cNvPr id="6" name="!!Text Placeholder 5">
            <a:extLst>
              <a:ext uri="{FF2B5EF4-FFF2-40B4-BE49-F238E27FC236}">
                <a16:creationId xmlns:a16="http://schemas.microsoft.com/office/drawing/2014/main" id="{73DB8DD9-26A9-45DD-A524-BE18CE7240F4}"/>
              </a:ext>
            </a:extLst>
          </p:cNvPr>
          <p:cNvSpPr>
            <a:spLocks noGrp="1"/>
          </p:cNvSpPr>
          <p:nvPr>
            <p:ph type="body" sz="quarter" idx="12"/>
          </p:nvPr>
        </p:nvSpPr>
        <p:spPr>
          <a:xfrm>
            <a:off x="2067639" y="3870326"/>
            <a:ext cx="5007531" cy="886397"/>
          </a:xfrm>
        </p:spPr>
        <p:txBody>
          <a:bodyPr>
            <a:spAutoFit/>
          </a:bodyPr>
          <a:lstStyle>
            <a:lvl1pPr marL="0" indent="0" algn="ctr">
              <a:buNone/>
              <a:defRPr sz="3200">
                <a:solidFill>
                  <a:schemeClr val="accent1"/>
                </a:solidFill>
              </a:defRPr>
            </a:lvl1pPr>
            <a:lvl2pPr algn="ctr">
              <a:defRPr sz="3200"/>
            </a:lvl2pPr>
            <a:lvl3pPr algn="ctr">
              <a:defRPr sz="3200"/>
            </a:lvl3pPr>
            <a:lvl4pPr algn="ctr">
              <a:defRPr sz="3200"/>
            </a:lvl4pPr>
            <a:lvl5pPr algn="ctr">
              <a:defRPr sz="3200"/>
            </a:lvl5pPr>
          </a:lstStyle>
          <a:p>
            <a:pPr lvl="0"/>
            <a:r>
              <a:rPr lang="en-US"/>
              <a:t>Click to edit Master text styles</a:t>
            </a:r>
          </a:p>
        </p:txBody>
      </p:sp>
      <p:pic>
        <p:nvPicPr>
          <p:cNvPr id="7" name="Graphic 6">
            <a:extLst>
              <a:ext uri="{FF2B5EF4-FFF2-40B4-BE49-F238E27FC236}">
                <a16:creationId xmlns:a16="http://schemas.microsoft.com/office/drawing/2014/main" id="{9407E0BA-8232-45DA-A03C-FBB585E2F6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pic>
        <p:nvPicPr>
          <p:cNvPr id="5" name="Graphic 4">
            <a:extLst>
              <a:ext uri="{FF2B5EF4-FFF2-40B4-BE49-F238E27FC236}">
                <a16:creationId xmlns:a16="http://schemas.microsoft.com/office/drawing/2014/main" id="{BA84095F-CF0C-4849-83EF-8C86232389C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spTree>
    <p:extLst>
      <p:ext uri="{BB962C8B-B14F-4D97-AF65-F5344CB8AC3E}">
        <p14:creationId xmlns:p14="http://schemas.microsoft.com/office/powerpoint/2010/main" val="161177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imple_Ligh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2067639" y="2241011"/>
            <a:ext cx="5007531" cy="1329595"/>
          </a:xfrm>
        </p:spPr>
        <p:txBody>
          <a:bodyPr wrap="square" anchor="b">
            <a:spAutoFit/>
          </a:bodyPr>
          <a:lstStyle>
            <a:lvl1pPr algn="ctr">
              <a:defRPr sz="9600">
                <a:solidFill>
                  <a:schemeClr val="accent4"/>
                </a:solidFill>
              </a:defRPr>
            </a:lvl1pPr>
          </a:lstStyle>
          <a:p>
            <a:r>
              <a:rPr lang="en-US" dirty="0"/>
              <a:t>No.</a:t>
            </a:r>
          </a:p>
        </p:txBody>
      </p:sp>
      <p:sp>
        <p:nvSpPr>
          <p:cNvPr id="6" name="Text Placeholder 5">
            <a:extLst>
              <a:ext uri="{FF2B5EF4-FFF2-40B4-BE49-F238E27FC236}">
                <a16:creationId xmlns:a16="http://schemas.microsoft.com/office/drawing/2014/main" id="{73DB8DD9-26A9-45DD-A524-BE18CE7240F4}"/>
              </a:ext>
            </a:extLst>
          </p:cNvPr>
          <p:cNvSpPr>
            <a:spLocks noGrp="1"/>
          </p:cNvSpPr>
          <p:nvPr>
            <p:ph type="body" sz="quarter" idx="12"/>
          </p:nvPr>
        </p:nvSpPr>
        <p:spPr>
          <a:xfrm>
            <a:off x="2067639" y="3870326"/>
            <a:ext cx="5007531" cy="886397"/>
          </a:xfrm>
        </p:spPr>
        <p:txBody>
          <a:bodyPr>
            <a:spAutoFit/>
          </a:bodyPr>
          <a:lstStyle>
            <a:lvl1pPr marL="0" indent="0" algn="ctr">
              <a:buNone/>
              <a:defRPr sz="3200">
                <a:solidFill>
                  <a:schemeClr val="accent4"/>
                </a:solidFill>
              </a:defRPr>
            </a:lvl1pPr>
            <a:lvl2pPr algn="ctr">
              <a:defRPr sz="3200"/>
            </a:lvl2pPr>
            <a:lvl3pPr algn="ctr">
              <a:defRPr sz="3200"/>
            </a:lvl3pPr>
            <a:lvl4pPr algn="ctr">
              <a:defRPr sz="3200"/>
            </a:lvl4pPr>
            <a:lvl5pPr algn="ctr">
              <a:defRPr sz="3200"/>
            </a:lvl5pPr>
          </a:lstStyle>
          <a:p>
            <a:pPr lvl="0"/>
            <a:r>
              <a:rPr lang="en-US"/>
              <a:t>Click to edit Master text styles</a:t>
            </a:r>
          </a:p>
        </p:txBody>
      </p:sp>
      <p:pic>
        <p:nvPicPr>
          <p:cNvPr id="7" name="Graphic 6">
            <a:extLst>
              <a:ext uri="{FF2B5EF4-FFF2-40B4-BE49-F238E27FC236}">
                <a16:creationId xmlns:a16="http://schemas.microsoft.com/office/drawing/2014/main" id="{9407E0BA-8232-45DA-A03C-FBB585E2F6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26" name="TextBox 25">
            <a:extLst>
              <a:ext uri="{FF2B5EF4-FFF2-40B4-BE49-F238E27FC236}">
                <a16:creationId xmlns:a16="http://schemas.microsoft.com/office/drawing/2014/main" id="{076A8532-BA8D-454F-9CA4-E1FA3E65D3BC}"/>
              </a:ext>
            </a:extLst>
          </p:cNvPr>
          <p:cNvSpPr txBox="1">
            <a:spLocks/>
          </p:cNvSpPr>
          <p:nvPr userDrawn="1"/>
        </p:nvSpPr>
        <p:spPr>
          <a:xfrm>
            <a:off x="-2428875" y="-5397"/>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8" name="Graphic 7">
            <a:extLst>
              <a:ext uri="{FF2B5EF4-FFF2-40B4-BE49-F238E27FC236}">
                <a16:creationId xmlns:a16="http://schemas.microsoft.com/office/drawing/2014/main" id="{5F1B0229-FE76-4197-9E47-0BE424377B08}"/>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spTree>
    <p:extLst>
      <p:ext uri="{BB962C8B-B14F-4D97-AF65-F5344CB8AC3E}">
        <p14:creationId xmlns:p14="http://schemas.microsoft.com/office/powerpoint/2010/main" val="372924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old_Dar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1076325" y="3244659"/>
            <a:ext cx="5907405" cy="3531736"/>
          </a:xfrm>
        </p:spPr>
        <p:txBody>
          <a:bodyPr wrap="square" anchor="t">
            <a:spAutoFit/>
          </a:bodyPr>
          <a:lstStyle>
            <a:lvl1pPr algn="l">
              <a:defRPr sz="25500">
                <a:solidFill>
                  <a:schemeClr val="accent1"/>
                </a:solidFill>
              </a:defRPr>
            </a:lvl1pPr>
          </a:lstStyle>
          <a:p>
            <a:r>
              <a:rPr lang="en-US" dirty="0"/>
              <a:t>No.</a:t>
            </a:r>
          </a:p>
        </p:txBody>
      </p:sp>
      <p:sp>
        <p:nvSpPr>
          <p:cNvPr id="6" name="Text Placeholder 5">
            <a:extLst>
              <a:ext uri="{FF2B5EF4-FFF2-40B4-BE49-F238E27FC236}">
                <a16:creationId xmlns:a16="http://schemas.microsoft.com/office/drawing/2014/main" id="{73DB8DD9-26A9-45DD-A524-BE18CE7240F4}"/>
              </a:ext>
            </a:extLst>
          </p:cNvPr>
          <p:cNvSpPr>
            <a:spLocks noGrp="1"/>
          </p:cNvSpPr>
          <p:nvPr>
            <p:ph type="body" sz="quarter" idx="12"/>
          </p:nvPr>
        </p:nvSpPr>
        <p:spPr>
          <a:xfrm>
            <a:off x="1304925" y="1256105"/>
            <a:ext cx="7262813" cy="1551194"/>
          </a:xfrm>
        </p:spPr>
        <p:txBody>
          <a:bodyPr wrap="square" anchor="b">
            <a:spAutoFit/>
          </a:bodyPr>
          <a:lstStyle>
            <a:lvl1pPr marL="0" indent="0" algn="l">
              <a:buNone/>
              <a:defRPr sz="5600">
                <a:solidFill>
                  <a:schemeClr val="accent1"/>
                </a:solidFill>
              </a:defRPr>
            </a:lvl1pPr>
            <a:lvl2pPr algn="ctr">
              <a:defRPr sz="3200"/>
            </a:lvl2pPr>
            <a:lvl3pPr algn="ctr">
              <a:defRPr sz="3200"/>
            </a:lvl3pPr>
            <a:lvl4pPr algn="ctr">
              <a:defRPr sz="3200"/>
            </a:lvl4pPr>
            <a:lvl5pPr algn="ctr">
              <a:defRPr sz="3200"/>
            </a:lvl5pPr>
          </a:lstStyle>
          <a:p>
            <a:pPr lvl="0"/>
            <a:r>
              <a:rPr lang="en-US"/>
              <a:t>Click to edit Master text styles</a:t>
            </a:r>
          </a:p>
        </p:txBody>
      </p:sp>
      <p:sp>
        <p:nvSpPr>
          <p:cNvPr id="7" name="Text Placeholder 21">
            <a:extLst>
              <a:ext uri="{FF2B5EF4-FFF2-40B4-BE49-F238E27FC236}">
                <a16:creationId xmlns:a16="http://schemas.microsoft.com/office/drawing/2014/main" id="{269F8C27-5DD1-473F-A9DE-A8749055DCDB}"/>
              </a:ext>
            </a:extLst>
          </p:cNvPr>
          <p:cNvSpPr>
            <a:spLocks noGrp="1" noChangeAspect="1"/>
          </p:cNvSpPr>
          <p:nvPr>
            <p:ph type="body" sz="quarter" idx="63" hasCustomPrompt="1"/>
          </p:nvPr>
        </p:nvSpPr>
        <p:spPr>
          <a:xfrm>
            <a:off x="0" y="5778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8" name="Text Placeholder 21">
            <a:extLst>
              <a:ext uri="{FF2B5EF4-FFF2-40B4-BE49-F238E27FC236}">
                <a16:creationId xmlns:a16="http://schemas.microsoft.com/office/drawing/2014/main" id="{9CD29782-5EFC-45DB-BF97-C336E6A19125}"/>
              </a:ext>
            </a:extLst>
          </p:cNvPr>
          <p:cNvSpPr>
            <a:spLocks noGrp="1" noChangeAspect="1"/>
          </p:cNvSpPr>
          <p:nvPr>
            <p:ph type="body" sz="quarter" idx="64" hasCustomPrompt="1"/>
          </p:nvPr>
        </p:nvSpPr>
        <p:spPr>
          <a:xfrm>
            <a:off x="0" y="4698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9" name="Text Placeholder 21">
            <a:extLst>
              <a:ext uri="{FF2B5EF4-FFF2-40B4-BE49-F238E27FC236}">
                <a16:creationId xmlns:a16="http://schemas.microsoft.com/office/drawing/2014/main" id="{BB720E6E-EFDC-459E-9223-2E9A4C277168}"/>
              </a:ext>
            </a:extLst>
          </p:cNvPr>
          <p:cNvSpPr>
            <a:spLocks noGrp="1" noChangeAspect="1"/>
          </p:cNvSpPr>
          <p:nvPr>
            <p:ph type="body" sz="quarter" idx="65" hasCustomPrompt="1"/>
          </p:nvPr>
        </p:nvSpPr>
        <p:spPr>
          <a:xfrm>
            <a:off x="0" y="3618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pic>
        <p:nvPicPr>
          <p:cNvPr id="11" name="Graphic 10">
            <a:extLst>
              <a:ext uri="{FF2B5EF4-FFF2-40B4-BE49-F238E27FC236}">
                <a16:creationId xmlns:a16="http://schemas.microsoft.com/office/drawing/2014/main" id="{BD89A5C3-AB9E-4378-B0A6-52F1844BC0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pic>
        <p:nvPicPr>
          <p:cNvPr id="10" name="Graphic 9">
            <a:extLst>
              <a:ext uri="{FF2B5EF4-FFF2-40B4-BE49-F238E27FC236}">
                <a16:creationId xmlns:a16="http://schemas.microsoft.com/office/drawing/2014/main" id="{58B3FB8E-150B-40D4-B248-46CDC3227CEC}"/>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grpSp>
        <p:nvGrpSpPr>
          <p:cNvPr id="69" name="Group 68">
            <a:extLst>
              <a:ext uri="{FF2B5EF4-FFF2-40B4-BE49-F238E27FC236}">
                <a16:creationId xmlns:a16="http://schemas.microsoft.com/office/drawing/2014/main" id="{5520030A-CEE2-41AF-ACFB-6522B7A11943}"/>
              </a:ext>
            </a:extLst>
          </p:cNvPr>
          <p:cNvGrpSpPr/>
          <p:nvPr userDrawn="1"/>
        </p:nvGrpSpPr>
        <p:grpSpPr>
          <a:xfrm>
            <a:off x="-2435593" y="-5397"/>
            <a:ext cx="2297275" cy="3647152"/>
            <a:chOff x="-3247458" y="-5397"/>
            <a:chExt cx="3063033" cy="3647152"/>
          </a:xfrm>
        </p:grpSpPr>
        <p:sp>
          <p:nvSpPr>
            <p:cNvPr id="70" name="TextBox 8">
              <a:extLst>
                <a:ext uri="{FF2B5EF4-FFF2-40B4-BE49-F238E27FC236}">
                  <a16:creationId xmlns:a16="http://schemas.microsoft.com/office/drawing/2014/main" id="{9E1ABC91-B521-4AE5-A9DC-F809B8223F76}"/>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1" name="Group 70">
              <a:extLst>
                <a:ext uri="{FF2B5EF4-FFF2-40B4-BE49-F238E27FC236}">
                  <a16:creationId xmlns:a16="http://schemas.microsoft.com/office/drawing/2014/main" id="{4B3A9AE2-C976-4FBA-9C56-0A80C6181BC2}"/>
                </a:ext>
              </a:extLst>
            </p:cNvPr>
            <p:cNvGrpSpPr>
              <a:grpSpLocks/>
            </p:cNvGrpSpPr>
            <p:nvPr/>
          </p:nvGrpSpPr>
          <p:grpSpPr>
            <a:xfrm>
              <a:off x="-3247458" y="2780259"/>
              <a:ext cx="3016477" cy="659231"/>
              <a:chOff x="-3247458" y="2183435"/>
              <a:chExt cx="3016477" cy="659231"/>
            </a:xfrm>
          </p:grpSpPr>
          <p:grpSp>
            <p:nvGrpSpPr>
              <p:cNvPr id="72" name="Group 71">
                <a:extLst>
                  <a:ext uri="{FF2B5EF4-FFF2-40B4-BE49-F238E27FC236}">
                    <a16:creationId xmlns:a16="http://schemas.microsoft.com/office/drawing/2014/main" id="{5A0BB709-A10F-4BF1-AB7C-1C91F801697B}"/>
                  </a:ext>
                </a:extLst>
              </p:cNvPr>
              <p:cNvGrpSpPr/>
              <p:nvPr/>
            </p:nvGrpSpPr>
            <p:grpSpPr>
              <a:xfrm>
                <a:off x="-2995593" y="2183436"/>
                <a:ext cx="1170869" cy="659230"/>
                <a:chOff x="-1820135" y="4330269"/>
                <a:chExt cx="1397193" cy="786656"/>
              </a:xfrm>
            </p:grpSpPr>
            <p:sp>
              <p:nvSpPr>
                <p:cNvPr id="85" name="Rectangle 84">
                  <a:extLst>
                    <a:ext uri="{FF2B5EF4-FFF2-40B4-BE49-F238E27FC236}">
                      <a16:creationId xmlns:a16="http://schemas.microsoft.com/office/drawing/2014/main" id="{DC4E487D-CA8E-4796-9FD0-8C687A7034E9}"/>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6" name="Rectangle 85">
                  <a:extLst>
                    <a:ext uri="{FF2B5EF4-FFF2-40B4-BE49-F238E27FC236}">
                      <a16:creationId xmlns:a16="http://schemas.microsoft.com/office/drawing/2014/main" id="{3856E4D4-2827-45A5-B7C8-B251F00B5321}"/>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7" name="Rectangle 86">
                  <a:extLst>
                    <a:ext uri="{FF2B5EF4-FFF2-40B4-BE49-F238E27FC236}">
                      <a16:creationId xmlns:a16="http://schemas.microsoft.com/office/drawing/2014/main" id="{DB5AACC2-87E7-4111-BED1-A4E1EC97C4A8}"/>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8" name="Rectangle 87">
                  <a:extLst>
                    <a:ext uri="{FF2B5EF4-FFF2-40B4-BE49-F238E27FC236}">
                      <a16:creationId xmlns:a16="http://schemas.microsoft.com/office/drawing/2014/main" id="{2E5C1FD7-96CA-4124-8925-0AB16B83A9E3}"/>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Rectangle 88">
                  <a:extLst>
                    <a:ext uri="{FF2B5EF4-FFF2-40B4-BE49-F238E27FC236}">
                      <a16:creationId xmlns:a16="http://schemas.microsoft.com/office/drawing/2014/main" id="{2C8CE48D-CE3C-41A5-997E-2F2FEEA3AC19}"/>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3" name="Group 72">
                <a:extLst>
                  <a:ext uri="{FF2B5EF4-FFF2-40B4-BE49-F238E27FC236}">
                    <a16:creationId xmlns:a16="http://schemas.microsoft.com/office/drawing/2014/main" id="{CB9DCC87-534F-4760-9316-AC69A87E79C5}"/>
                  </a:ext>
                </a:extLst>
              </p:cNvPr>
              <p:cNvGrpSpPr/>
              <p:nvPr/>
            </p:nvGrpSpPr>
            <p:grpSpPr>
              <a:xfrm>
                <a:off x="-3247458" y="2183435"/>
                <a:ext cx="190497" cy="190497"/>
                <a:chOff x="-1190625" y="5119688"/>
                <a:chExt cx="242890" cy="242890"/>
              </a:xfrm>
            </p:grpSpPr>
            <p:sp>
              <p:nvSpPr>
                <p:cNvPr id="83" name="Oval 82">
                  <a:extLst>
                    <a:ext uri="{FF2B5EF4-FFF2-40B4-BE49-F238E27FC236}">
                      <a16:creationId xmlns:a16="http://schemas.microsoft.com/office/drawing/2014/main" id="{3F5F2494-766E-4529-8B0A-9985107DDED5}"/>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4" name="Plus Sign 83">
                  <a:extLst>
                    <a:ext uri="{FF2B5EF4-FFF2-40B4-BE49-F238E27FC236}">
                      <a16:creationId xmlns:a16="http://schemas.microsoft.com/office/drawing/2014/main" id="{5C5610E4-AFD8-4779-856F-30B6165C2807}"/>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4" name="Group 73">
                <a:extLst>
                  <a:ext uri="{FF2B5EF4-FFF2-40B4-BE49-F238E27FC236}">
                    <a16:creationId xmlns:a16="http://schemas.microsoft.com/office/drawing/2014/main" id="{0B40C979-6F4F-4E57-A813-2BCA11467F88}"/>
                  </a:ext>
                </a:extLst>
              </p:cNvPr>
              <p:cNvGrpSpPr/>
              <p:nvPr/>
            </p:nvGrpSpPr>
            <p:grpSpPr>
              <a:xfrm>
                <a:off x="-1401850" y="2183435"/>
                <a:ext cx="1170869" cy="659230"/>
                <a:chOff x="-1820135" y="5417070"/>
                <a:chExt cx="1397193" cy="786656"/>
              </a:xfrm>
            </p:grpSpPr>
            <p:sp>
              <p:nvSpPr>
                <p:cNvPr id="78" name="Rectangle 77">
                  <a:extLst>
                    <a:ext uri="{FF2B5EF4-FFF2-40B4-BE49-F238E27FC236}">
                      <a16:creationId xmlns:a16="http://schemas.microsoft.com/office/drawing/2014/main" id="{FD1FE6C9-1170-42B3-9744-28F5650A7A03}"/>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79" name="Rectangle 78">
                  <a:extLst>
                    <a:ext uri="{FF2B5EF4-FFF2-40B4-BE49-F238E27FC236}">
                      <a16:creationId xmlns:a16="http://schemas.microsoft.com/office/drawing/2014/main" id="{D72E8B6B-DAB1-4B87-AF88-F0855BBCACEF}"/>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0" name="Rectangle 79">
                  <a:extLst>
                    <a:ext uri="{FF2B5EF4-FFF2-40B4-BE49-F238E27FC236}">
                      <a16:creationId xmlns:a16="http://schemas.microsoft.com/office/drawing/2014/main" id="{B76466C0-D025-4EA4-ACEB-EA0E552317FF}"/>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1" name="Rectangle 80">
                  <a:extLst>
                    <a:ext uri="{FF2B5EF4-FFF2-40B4-BE49-F238E27FC236}">
                      <a16:creationId xmlns:a16="http://schemas.microsoft.com/office/drawing/2014/main" id="{EB767EA2-5BF3-445D-8BD6-E80850B1645E}"/>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2" name="Rectangle 81">
                  <a:extLst>
                    <a:ext uri="{FF2B5EF4-FFF2-40B4-BE49-F238E27FC236}">
                      <a16:creationId xmlns:a16="http://schemas.microsoft.com/office/drawing/2014/main" id="{3258BC00-3804-44CD-B3D4-8331324BC8FF}"/>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5" name="Group 74">
                <a:extLst>
                  <a:ext uri="{FF2B5EF4-FFF2-40B4-BE49-F238E27FC236}">
                    <a16:creationId xmlns:a16="http://schemas.microsoft.com/office/drawing/2014/main" id="{29133973-3B78-4C5A-8315-DA81C37F200D}"/>
                  </a:ext>
                </a:extLst>
              </p:cNvPr>
              <p:cNvGrpSpPr/>
              <p:nvPr/>
            </p:nvGrpSpPr>
            <p:grpSpPr>
              <a:xfrm>
                <a:off x="-1653715" y="2183435"/>
                <a:ext cx="190497" cy="190497"/>
                <a:chOff x="-820920" y="5119691"/>
                <a:chExt cx="242890" cy="242890"/>
              </a:xfrm>
            </p:grpSpPr>
            <p:sp>
              <p:nvSpPr>
                <p:cNvPr id="76" name="Oval 75">
                  <a:extLst>
                    <a:ext uri="{FF2B5EF4-FFF2-40B4-BE49-F238E27FC236}">
                      <a16:creationId xmlns:a16="http://schemas.microsoft.com/office/drawing/2014/main" id="{5947F9C5-C3BE-496C-BC7F-5C8773499510}"/>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77" name="Division Sign 76">
                  <a:extLst>
                    <a:ext uri="{FF2B5EF4-FFF2-40B4-BE49-F238E27FC236}">
                      <a16:creationId xmlns:a16="http://schemas.microsoft.com/office/drawing/2014/main" id="{4BE63CFC-D606-48BE-94A4-8D29068C4D5B}"/>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Tree>
    <p:extLst>
      <p:ext uri="{BB962C8B-B14F-4D97-AF65-F5344CB8AC3E}">
        <p14:creationId xmlns:p14="http://schemas.microsoft.com/office/powerpoint/2010/main" val="2978120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ld_Ligh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1076325" y="3244659"/>
            <a:ext cx="5907405" cy="3531736"/>
          </a:xfrm>
        </p:spPr>
        <p:txBody>
          <a:bodyPr wrap="square" anchor="t">
            <a:spAutoFit/>
          </a:bodyPr>
          <a:lstStyle>
            <a:lvl1pPr algn="l">
              <a:defRPr sz="25500">
                <a:solidFill>
                  <a:schemeClr val="accent4"/>
                </a:solidFill>
              </a:defRPr>
            </a:lvl1pPr>
          </a:lstStyle>
          <a:p>
            <a:r>
              <a:rPr lang="en-US" dirty="0"/>
              <a:t>No.</a:t>
            </a:r>
          </a:p>
        </p:txBody>
      </p:sp>
      <p:sp>
        <p:nvSpPr>
          <p:cNvPr id="6" name="Text Placeholder 5">
            <a:extLst>
              <a:ext uri="{FF2B5EF4-FFF2-40B4-BE49-F238E27FC236}">
                <a16:creationId xmlns:a16="http://schemas.microsoft.com/office/drawing/2014/main" id="{73DB8DD9-26A9-45DD-A524-BE18CE7240F4}"/>
              </a:ext>
            </a:extLst>
          </p:cNvPr>
          <p:cNvSpPr>
            <a:spLocks noGrp="1"/>
          </p:cNvSpPr>
          <p:nvPr>
            <p:ph type="body" sz="quarter" idx="12"/>
          </p:nvPr>
        </p:nvSpPr>
        <p:spPr>
          <a:xfrm>
            <a:off x="1304925" y="1256105"/>
            <a:ext cx="7262813" cy="1551194"/>
          </a:xfrm>
        </p:spPr>
        <p:txBody>
          <a:bodyPr wrap="square" anchor="b">
            <a:spAutoFit/>
          </a:bodyPr>
          <a:lstStyle>
            <a:lvl1pPr marL="0" indent="0" algn="l">
              <a:buNone/>
              <a:defRPr sz="5600">
                <a:solidFill>
                  <a:schemeClr val="accent4"/>
                </a:solidFill>
              </a:defRPr>
            </a:lvl1pPr>
            <a:lvl2pPr algn="ctr">
              <a:defRPr sz="3200"/>
            </a:lvl2pPr>
            <a:lvl3pPr algn="ctr">
              <a:defRPr sz="3200"/>
            </a:lvl3pPr>
            <a:lvl4pPr algn="ctr">
              <a:defRPr sz="3200"/>
            </a:lvl4pPr>
            <a:lvl5pPr algn="ctr">
              <a:defRPr sz="3200"/>
            </a:lvl5pPr>
          </a:lstStyle>
          <a:p>
            <a:pPr lvl="0"/>
            <a:r>
              <a:rPr lang="en-US"/>
              <a:t>Click to edit Master text styles</a:t>
            </a:r>
          </a:p>
        </p:txBody>
      </p:sp>
      <p:pic>
        <p:nvPicPr>
          <p:cNvPr id="11" name="Graphic 10">
            <a:extLst>
              <a:ext uri="{FF2B5EF4-FFF2-40B4-BE49-F238E27FC236}">
                <a16:creationId xmlns:a16="http://schemas.microsoft.com/office/drawing/2014/main" id="{BD89A5C3-AB9E-4378-B0A6-52F1844BC0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0" name="TextBox 29">
            <a:extLst>
              <a:ext uri="{FF2B5EF4-FFF2-40B4-BE49-F238E27FC236}">
                <a16:creationId xmlns:a16="http://schemas.microsoft.com/office/drawing/2014/main" id="{343A8633-D5F4-40EA-B43E-40576ADEC3B0}"/>
              </a:ext>
            </a:extLst>
          </p:cNvPr>
          <p:cNvSpPr txBox="1">
            <a:spLocks/>
          </p:cNvSpPr>
          <p:nvPr/>
        </p:nvSpPr>
        <p:spPr>
          <a:xfrm>
            <a:off x="-2428875" y="3713811"/>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29" name="Graphic 28">
            <a:extLst>
              <a:ext uri="{FF2B5EF4-FFF2-40B4-BE49-F238E27FC236}">
                <a16:creationId xmlns:a16="http://schemas.microsoft.com/office/drawing/2014/main" id="{087FA5FE-C1B4-4B24-87BA-BD97E371B8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grpSp>
        <p:nvGrpSpPr>
          <p:cNvPr id="71" name="Group 70">
            <a:extLst>
              <a:ext uri="{FF2B5EF4-FFF2-40B4-BE49-F238E27FC236}">
                <a16:creationId xmlns:a16="http://schemas.microsoft.com/office/drawing/2014/main" id="{A639C65A-C82C-481E-89E4-9F779CE99A80}"/>
              </a:ext>
            </a:extLst>
          </p:cNvPr>
          <p:cNvGrpSpPr/>
          <p:nvPr userDrawn="1"/>
        </p:nvGrpSpPr>
        <p:grpSpPr>
          <a:xfrm>
            <a:off x="-2435593" y="-5397"/>
            <a:ext cx="2297275" cy="3647152"/>
            <a:chOff x="-3247458" y="-5397"/>
            <a:chExt cx="3063033" cy="3647152"/>
          </a:xfrm>
        </p:grpSpPr>
        <p:sp>
          <p:nvSpPr>
            <p:cNvPr id="72" name="TextBox 8">
              <a:extLst>
                <a:ext uri="{FF2B5EF4-FFF2-40B4-BE49-F238E27FC236}">
                  <a16:creationId xmlns:a16="http://schemas.microsoft.com/office/drawing/2014/main" id="{4BB07199-898D-468F-950D-83BC02775228}"/>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3" name="Group 72">
              <a:extLst>
                <a:ext uri="{FF2B5EF4-FFF2-40B4-BE49-F238E27FC236}">
                  <a16:creationId xmlns:a16="http://schemas.microsoft.com/office/drawing/2014/main" id="{3CB287E3-EE35-4BA5-925D-70B966D09B47}"/>
                </a:ext>
              </a:extLst>
            </p:cNvPr>
            <p:cNvGrpSpPr>
              <a:grpSpLocks/>
            </p:cNvGrpSpPr>
            <p:nvPr/>
          </p:nvGrpSpPr>
          <p:grpSpPr>
            <a:xfrm>
              <a:off x="-3247458" y="2780259"/>
              <a:ext cx="3016477" cy="659231"/>
              <a:chOff x="-3247458" y="2183435"/>
              <a:chExt cx="3016477" cy="659231"/>
            </a:xfrm>
          </p:grpSpPr>
          <p:grpSp>
            <p:nvGrpSpPr>
              <p:cNvPr id="74" name="Group 73">
                <a:extLst>
                  <a:ext uri="{FF2B5EF4-FFF2-40B4-BE49-F238E27FC236}">
                    <a16:creationId xmlns:a16="http://schemas.microsoft.com/office/drawing/2014/main" id="{4051DC88-B528-4B7F-9CD0-8C23D37A0402}"/>
                  </a:ext>
                </a:extLst>
              </p:cNvPr>
              <p:cNvGrpSpPr/>
              <p:nvPr/>
            </p:nvGrpSpPr>
            <p:grpSpPr>
              <a:xfrm>
                <a:off x="-2995593" y="2183436"/>
                <a:ext cx="1170869" cy="659230"/>
                <a:chOff x="-1820135" y="4330269"/>
                <a:chExt cx="1397193" cy="786656"/>
              </a:xfrm>
            </p:grpSpPr>
            <p:sp>
              <p:nvSpPr>
                <p:cNvPr id="87" name="Rectangle 86">
                  <a:extLst>
                    <a:ext uri="{FF2B5EF4-FFF2-40B4-BE49-F238E27FC236}">
                      <a16:creationId xmlns:a16="http://schemas.microsoft.com/office/drawing/2014/main" id="{2C978AA3-A2E2-46A3-B302-2E04EFD360EF}"/>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8" name="Rectangle 87">
                  <a:extLst>
                    <a:ext uri="{FF2B5EF4-FFF2-40B4-BE49-F238E27FC236}">
                      <a16:creationId xmlns:a16="http://schemas.microsoft.com/office/drawing/2014/main" id="{6E636445-33B1-4FC0-AC6C-30164E4D6302}"/>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Rectangle 88">
                  <a:extLst>
                    <a:ext uri="{FF2B5EF4-FFF2-40B4-BE49-F238E27FC236}">
                      <a16:creationId xmlns:a16="http://schemas.microsoft.com/office/drawing/2014/main" id="{C9FC0068-A57B-4FA9-B4B0-1E2E3747C79C}"/>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0" name="Rectangle 89">
                  <a:extLst>
                    <a:ext uri="{FF2B5EF4-FFF2-40B4-BE49-F238E27FC236}">
                      <a16:creationId xmlns:a16="http://schemas.microsoft.com/office/drawing/2014/main" id="{F273B389-3D3F-4E90-9B48-A20E398BC70B}"/>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1" name="Rectangle 90">
                  <a:extLst>
                    <a:ext uri="{FF2B5EF4-FFF2-40B4-BE49-F238E27FC236}">
                      <a16:creationId xmlns:a16="http://schemas.microsoft.com/office/drawing/2014/main" id="{97FA8ED7-35FE-4FB0-ADFB-226496510D45}"/>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5" name="Group 74">
                <a:extLst>
                  <a:ext uri="{FF2B5EF4-FFF2-40B4-BE49-F238E27FC236}">
                    <a16:creationId xmlns:a16="http://schemas.microsoft.com/office/drawing/2014/main" id="{FA73C7A9-D5AE-4F75-8064-9673038F575A}"/>
                  </a:ext>
                </a:extLst>
              </p:cNvPr>
              <p:cNvGrpSpPr/>
              <p:nvPr/>
            </p:nvGrpSpPr>
            <p:grpSpPr>
              <a:xfrm>
                <a:off x="-3247458" y="2183435"/>
                <a:ext cx="190497" cy="190497"/>
                <a:chOff x="-1190625" y="5119688"/>
                <a:chExt cx="242890" cy="242890"/>
              </a:xfrm>
            </p:grpSpPr>
            <p:sp>
              <p:nvSpPr>
                <p:cNvPr id="85" name="Oval 84">
                  <a:extLst>
                    <a:ext uri="{FF2B5EF4-FFF2-40B4-BE49-F238E27FC236}">
                      <a16:creationId xmlns:a16="http://schemas.microsoft.com/office/drawing/2014/main" id="{4588350A-9054-44FE-A4B8-2907C4F528B4}"/>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6" name="Plus Sign 85">
                  <a:extLst>
                    <a:ext uri="{FF2B5EF4-FFF2-40B4-BE49-F238E27FC236}">
                      <a16:creationId xmlns:a16="http://schemas.microsoft.com/office/drawing/2014/main" id="{0C5292F1-718D-45BF-9B9B-2E48D20852E2}"/>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6" name="Group 75">
                <a:extLst>
                  <a:ext uri="{FF2B5EF4-FFF2-40B4-BE49-F238E27FC236}">
                    <a16:creationId xmlns:a16="http://schemas.microsoft.com/office/drawing/2014/main" id="{4279228F-9D0C-4946-BA0F-308E460F0016}"/>
                  </a:ext>
                </a:extLst>
              </p:cNvPr>
              <p:cNvGrpSpPr/>
              <p:nvPr/>
            </p:nvGrpSpPr>
            <p:grpSpPr>
              <a:xfrm>
                <a:off x="-1401850" y="2183435"/>
                <a:ext cx="1170869" cy="659230"/>
                <a:chOff x="-1820135" y="5417070"/>
                <a:chExt cx="1397193" cy="786656"/>
              </a:xfrm>
            </p:grpSpPr>
            <p:sp>
              <p:nvSpPr>
                <p:cNvPr id="80" name="Rectangle 79">
                  <a:extLst>
                    <a:ext uri="{FF2B5EF4-FFF2-40B4-BE49-F238E27FC236}">
                      <a16:creationId xmlns:a16="http://schemas.microsoft.com/office/drawing/2014/main" id="{3538E185-DEC9-4548-9A31-F951D707792B}"/>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1" name="Rectangle 80">
                  <a:extLst>
                    <a:ext uri="{FF2B5EF4-FFF2-40B4-BE49-F238E27FC236}">
                      <a16:creationId xmlns:a16="http://schemas.microsoft.com/office/drawing/2014/main" id="{B44A74DC-0735-4DF9-89E0-F0D593501336}"/>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2" name="Rectangle 81">
                  <a:extLst>
                    <a:ext uri="{FF2B5EF4-FFF2-40B4-BE49-F238E27FC236}">
                      <a16:creationId xmlns:a16="http://schemas.microsoft.com/office/drawing/2014/main" id="{6E123711-BC62-4F10-B78F-DF2C50712BE6}"/>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3" name="Rectangle 82">
                  <a:extLst>
                    <a:ext uri="{FF2B5EF4-FFF2-40B4-BE49-F238E27FC236}">
                      <a16:creationId xmlns:a16="http://schemas.microsoft.com/office/drawing/2014/main" id="{FCD8016A-A3D3-4149-B5EC-CF3286556056}"/>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4" name="Rectangle 83">
                  <a:extLst>
                    <a:ext uri="{FF2B5EF4-FFF2-40B4-BE49-F238E27FC236}">
                      <a16:creationId xmlns:a16="http://schemas.microsoft.com/office/drawing/2014/main" id="{F0A35F19-BFB4-4422-AA8B-C5A952E4F7E4}"/>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7" name="Group 76">
                <a:extLst>
                  <a:ext uri="{FF2B5EF4-FFF2-40B4-BE49-F238E27FC236}">
                    <a16:creationId xmlns:a16="http://schemas.microsoft.com/office/drawing/2014/main" id="{D112F85A-C2D6-49D0-84AB-A10559593B09}"/>
                  </a:ext>
                </a:extLst>
              </p:cNvPr>
              <p:cNvGrpSpPr/>
              <p:nvPr/>
            </p:nvGrpSpPr>
            <p:grpSpPr>
              <a:xfrm>
                <a:off x="-1653715" y="2183435"/>
                <a:ext cx="190497" cy="190497"/>
                <a:chOff x="-820920" y="5119691"/>
                <a:chExt cx="242890" cy="242890"/>
              </a:xfrm>
            </p:grpSpPr>
            <p:sp>
              <p:nvSpPr>
                <p:cNvPr id="78" name="Oval 77">
                  <a:extLst>
                    <a:ext uri="{FF2B5EF4-FFF2-40B4-BE49-F238E27FC236}">
                      <a16:creationId xmlns:a16="http://schemas.microsoft.com/office/drawing/2014/main" id="{7DD58AEB-DDFD-4017-8B50-FCA570DB3C62}"/>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79" name="Division Sign 78">
                  <a:extLst>
                    <a:ext uri="{FF2B5EF4-FFF2-40B4-BE49-F238E27FC236}">
                      <a16:creationId xmlns:a16="http://schemas.microsoft.com/office/drawing/2014/main" id="{21E36580-AB4A-4014-9E1B-51FE187294EE}"/>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1" name="Text Placeholder 21">
            <a:extLst>
              <a:ext uri="{FF2B5EF4-FFF2-40B4-BE49-F238E27FC236}">
                <a16:creationId xmlns:a16="http://schemas.microsoft.com/office/drawing/2014/main" id="{83D2E848-C2E0-4EED-8A23-5A71CFF3332E}"/>
              </a:ext>
            </a:extLst>
          </p:cNvPr>
          <p:cNvSpPr>
            <a:spLocks noGrp="1" noChangeAspect="1"/>
          </p:cNvSpPr>
          <p:nvPr>
            <p:ph type="body" sz="quarter" idx="63" hasCustomPrompt="1"/>
          </p:nvPr>
        </p:nvSpPr>
        <p:spPr>
          <a:xfrm>
            <a:off x="0" y="5778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32" name="Text Placeholder 21">
            <a:extLst>
              <a:ext uri="{FF2B5EF4-FFF2-40B4-BE49-F238E27FC236}">
                <a16:creationId xmlns:a16="http://schemas.microsoft.com/office/drawing/2014/main" id="{E5D92F52-6894-4AE7-A622-30902FBA7CD1}"/>
              </a:ext>
            </a:extLst>
          </p:cNvPr>
          <p:cNvSpPr>
            <a:spLocks noGrp="1" noChangeAspect="1"/>
          </p:cNvSpPr>
          <p:nvPr>
            <p:ph type="body" sz="quarter" idx="64" hasCustomPrompt="1"/>
          </p:nvPr>
        </p:nvSpPr>
        <p:spPr>
          <a:xfrm>
            <a:off x="0" y="4698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33" name="Text Placeholder 21">
            <a:extLst>
              <a:ext uri="{FF2B5EF4-FFF2-40B4-BE49-F238E27FC236}">
                <a16:creationId xmlns:a16="http://schemas.microsoft.com/office/drawing/2014/main" id="{146E11E7-4C63-45A7-AF88-D6D4B3B01A3D}"/>
              </a:ext>
            </a:extLst>
          </p:cNvPr>
          <p:cNvSpPr>
            <a:spLocks noGrp="1" noChangeAspect="1"/>
          </p:cNvSpPr>
          <p:nvPr>
            <p:ph type="body" sz="quarter" idx="65" hasCustomPrompt="1"/>
          </p:nvPr>
        </p:nvSpPr>
        <p:spPr>
          <a:xfrm>
            <a:off x="0" y="3618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Tree>
    <p:extLst>
      <p:ext uri="{BB962C8B-B14F-4D97-AF65-F5344CB8AC3E}">
        <p14:creationId xmlns:p14="http://schemas.microsoft.com/office/powerpoint/2010/main" val="3016672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2210205"/>
            <a:ext cx="7886700" cy="2437590"/>
          </a:xfrm>
          <a:prstGeom prst="rect">
            <a:avLst/>
          </a:prstGeom>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800" dirty="0">
                <a:solidFill>
                  <a:schemeClr val="bg1"/>
                </a:solidFill>
              </a:rPr>
              <a:t>AGENDA </a:t>
            </a:r>
            <a:br>
              <a:rPr lang="en-US" sz="8800" dirty="0">
                <a:solidFill>
                  <a:schemeClr val="bg1"/>
                </a:solidFill>
              </a:rPr>
            </a:br>
            <a:r>
              <a:rPr lang="en-US" sz="8800" dirty="0">
                <a:solidFill>
                  <a:schemeClr val="bg1"/>
                </a:solidFill>
              </a:rPr>
              <a:t>layouts</a:t>
            </a:r>
          </a:p>
        </p:txBody>
      </p:sp>
    </p:spTree>
    <p:extLst>
      <p:ext uri="{BB962C8B-B14F-4D97-AF65-F5344CB8AC3E}">
        <p14:creationId xmlns:p14="http://schemas.microsoft.com/office/powerpoint/2010/main" val="1847620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hort_Dar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6BED-0270-45FE-AE73-277C4C0D6F0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5" name="Text Placeholder 26">
            <a:extLst>
              <a:ext uri="{FF2B5EF4-FFF2-40B4-BE49-F238E27FC236}">
                <a16:creationId xmlns:a16="http://schemas.microsoft.com/office/drawing/2014/main" id="{E603E4CA-AF80-4602-A23E-68D40711A771}"/>
              </a:ext>
            </a:extLst>
          </p:cNvPr>
          <p:cNvSpPr>
            <a:spLocks noGrp="1"/>
          </p:cNvSpPr>
          <p:nvPr>
            <p:ph type="body" sz="quarter" idx="16"/>
          </p:nvPr>
        </p:nvSpPr>
        <p:spPr>
          <a:xfrm>
            <a:off x="414573" y="2199598"/>
            <a:ext cx="1745885" cy="2329200"/>
          </a:xfrm>
          <a:solidFill>
            <a:schemeClr val="accent1"/>
          </a:solidFill>
        </p:spPr>
        <p:txBody>
          <a:bodyPr lIns="180000" tIns="1080000" rIns="72000" bIns="72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a:extLst>
              <a:ext uri="{FF2B5EF4-FFF2-40B4-BE49-F238E27FC236}">
                <a16:creationId xmlns:a16="http://schemas.microsoft.com/office/drawing/2014/main" id="{0E27DCA9-BBA0-43EF-8AAC-D4CCA47426AD}"/>
              </a:ext>
            </a:extLst>
          </p:cNvPr>
          <p:cNvSpPr>
            <a:spLocks noGrp="1"/>
          </p:cNvSpPr>
          <p:nvPr>
            <p:ph type="body" sz="quarter" idx="21" hasCustomPrompt="1"/>
          </p:nvPr>
        </p:nvSpPr>
        <p:spPr>
          <a:xfrm>
            <a:off x="414573" y="2199599"/>
            <a:ext cx="1745885" cy="1028313"/>
          </a:xfrm>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pic>
        <p:nvPicPr>
          <p:cNvPr id="16" name="Graphic 15">
            <a:extLst>
              <a:ext uri="{FF2B5EF4-FFF2-40B4-BE49-F238E27FC236}">
                <a16:creationId xmlns:a16="http://schemas.microsoft.com/office/drawing/2014/main" id="{96CC8CA4-A684-4FA4-B1B1-8B14269045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17" name="Text Placeholder 26">
            <a:extLst>
              <a:ext uri="{FF2B5EF4-FFF2-40B4-BE49-F238E27FC236}">
                <a16:creationId xmlns:a16="http://schemas.microsoft.com/office/drawing/2014/main" id="{88C0787C-2326-4356-A1E9-A6F409B0B625}"/>
              </a:ext>
            </a:extLst>
          </p:cNvPr>
          <p:cNvSpPr>
            <a:spLocks noGrp="1"/>
          </p:cNvSpPr>
          <p:nvPr>
            <p:ph type="body" sz="quarter" idx="22"/>
          </p:nvPr>
        </p:nvSpPr>
        <p:spPr>
          <a:xfrm>
            <a:off x="2160458" y="4528798"/>
            <a:ext cx="1745885" cy="2329200"/>
          </a:xfrm>
          <a:solidFill>
            <a:schemeClr val="accent1"/>
          </a:solidFill>
        </p:spPr>
        <p:txBody>
          <a:bodyPr lIns="180000" tIns="1080000" rIns="72000" bIns="72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A86B6C1D-8036-4DB9-92FE-160A89D69608}"/>
              </a:ext>
            </a:extLst>
          </p:cNvPr>
          <p:cNvSpPr>
            <a:spLocks noGrp="1"/>
          </p:cNvSpPr>
          <p:nvPr>
            <p:ph type="body" sz="quarter" idx="23" hasCustomPrompt="1"/>
          </p:nvPr>
        </p:nvSpPr>
        <p:spPr>
          <a:xfrm>
            <a:off x="2160458" y="4528801"/>
            <a:ext cx="1745885" cy="1028313"/>
          </a:xfrm>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19" name="Text Placeholder 26">
            <a:extLst>
              <a:ext uri="{FF2B5EF4-FFF2-40B4-BE49-F238E27FC236}">
                <a16:creationId xmlns:a16="http://schemas.microsoft.com/office/drawing/2014/main" id="{369B12C7-A3E9-439A-A70B-40EC8B278278}"/>
              </a:ext>
            </a:extLst>
          </p:cNvPr>
          <p:cNvSpPr>
            <a:spLocks noGrp="1"/>
          </p:cNvSpPr>
          <p:nvPr>
            <p:ph type="body" sz="quarter" idx="24"/>
          </p:nvPr>
        </p:nvSpPr>
        <p:spPr>
          <a:xfrm>
            <a:off x="3906343" y="2199598"/>
            <a:ext cx="1745885" cy="2329200"/>
          </a:xfrm>
          <a:solidFill>
            <a:schemeClr val="accent1"/>
          </a:solidFill>
        </p:spPr>
        <p:txBody>
          <a:bodyPr lIns="180000" tIns="1080000" rIns="72000" bIns="72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D50F5BB5-B907-4EB1-90CF-B6FB76F3859B}"/>
              </a:ext>
            </a:extLst>
          </p:cNvPr>
          <p:cNvSpPr>
            <a:spLocks noGrp="1"/>
          </p:cNvSpPr>
          <p:nvPr>
            <p:ph type="body" sz="quarter" idx="25" hasCustomPrompt="1"/>
          </p:nvPr>
        </p:nvSpPr>
        <p:spPr>
          <a:xfrm>
            <a:off x="3906344" y="2199599"/>
            <a:ext cx="1745885" cy="1028313"/>
          </a:xfrm>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1" name="Text Placeholder 26">
            <a:extLst>
              <a:ext uri="{FF2B5EF4-FFF2-40B4-BE49-F238E27FC236}">
                <a16:creationId xmlns:a16="http://schemas.microsoft.com/office/drawing/2014/main" id="{8D3A3602-5FFD-4228-BDB5-A8222415EB1B}"/>
              </a:ext>
            </a:extLst>
          </p:cNvPr>
          <p:cNvSpPr>
            <a:spLocks noGrp="1"/>
          </p:cNvSpPr>
          <p:nvPr>
            <p:ph type="body" sz="quarter" idx="26"/>
          </p:nvPr>
        </p:nvSpPr>
        <p:spPr>
          <a:xfrm>
            <a:off x="5652228" y="2199598"/>
            <a:ext cx="1745885" cy="2329200"/>
          </a:xfrm>
          <a:solidFill>
            <a:schemeClr val="accent1"/>
          </a:solidFill>
        </p:spPr>
        <p:txBody>
          <a:bodyPr lIns="180000" tIns="1080000" rIns="72000" bIns="72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a:extLst>
              <a:ext uri="{FF2B5EF4-FFF2-40B4-BE49-F238E27FC236}">
                <a16:creationId xmlns:a16="http://schemas.microsoft.com/office/drawing/2014/main" id="{A13A5341-FFB2-4CBE-BC39-145BDD93290C}"/>
              </a:ext>
            </a:extLst>
          </p:cNvPr>
          <p:cNvSpPr>
            <a:spLocks noGrp="1"/>
          </p:cNvSpPr>
          <p:nvPr>
            <p:ph type="body" sz="quarter" idx="27" hasCustomPrompt="1"/>
          </p:nvPr>
        </p:nvSpPr>
        <p:spPr>
          <a:xfrm>
            <a:off x="5652229" y="2199599"/>
            <a:ext cx="1745885" cy="1028313"/>
          </a:xfrm>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3" name="Text Placeholder 26">
            <a:extLst>
              <a:ext uri="{FF2B5EF4-FFF2-40B4-BE49-F238E27FC236}">
                <a16:creationId xmlns:a16="http://schemas.microsoft.com/office/drawing/2014/main" id="{12740A12-B64D-45C6-AD98-86D9BCA289F7}"/>
              </a:ext>
            </a:extLst>
          </p:cNvPr>
          <p:cNvSpPr>
            <a:spLocks noGrp="1"/>
          </p:cNvSpPr>
          <p:nvPr>
            <p:ph type="body" sz="quarter" idx="28"/>
          </p:nvPr>
        </p:nvSpPr>
        <p:spPr>
          <a:xfrm>
            <a:off x="7398113" y="4528800"/>
            <a:ext cx="1745885" cy="2329200"/>
          </a:xfrm>
          <a:solidFill>
            <a:schemeClr val="accent1"/>
          </a:solidFill>
        </p:spPr>
        <p:txBody>
          <a:bodyPr lIns="180000" tIns="1080000" rIns="72000" bIns="72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2F0E9C3C-2FC1-4BFF-91AB-F4F90E5C11AF}"/>
              </a:ext>
            </a:extLst>
          </p:cNvPr>
          <p:cNvSpPr>
            <a:spLocks noGrp="1"/>
          </p:cNvSpPr>
          <p:nvPr>
            <p:ph type="body" sz="quarter" idx="29" hasCustomPrompt="1"/>
          </p:nvPr>
        </p:nvSpPr>
        <p:spPr>
          <a:xfrm>
            <a:off x="7398115" y="4528801"/>
            <a:ext cx="1745885" cy="1028313"/>
          </a:xfrm>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pic>
        <p:nvPicPr>
          <p:cNvPr id="25" name="Graphic 24">
            <a:extLst>
              <a:ext uri="{FF2B5EF4-FFF2-40B4-BE49-F238E27FC236}">
                <a16:creationId xmlns:a16="http://schemas.microsoft.com/office/drawing/2014/main" id="{36064272-4ADA-4EAD-B7AE-CD974E51FD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27" name="TextBox 8">
            <a:extLst>
              <a:ext uri="{FF2B5EF4-FFF2-40B4-BE49-F238E27FC236}">
                <a16:creationId xmlns:a16="http://schemas.microsoft.com/office/drawing/2014/main" id="{66628B1B-441C-4661-A48A-126B09F639AA}"/>
              </a:ext>
            </a:extLst>
          </p:cNvPr>
          <p:cNvSpPr txBox="1">
            <a:spLocks/>
          </p:cNvSpPr>
          <p:nvPr userDrawn="1"/>
        </p:nvSpPr>
        <p:spPr>
          <a:xfrm>
            <a:off x="-2428875" y="2118594"/>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sp>
        <p:nvSpPr>
          <p:cNvPr id="28" name="TextBox 8">
            <a:extLst>
              <a:ext uri="{FF2B5EF4-FFF2-40B4-BE49-F238E27FC236}">
                <a16:creationId xmlns:a16="http://schemas.microsoft.com/office/drawing/2014/main" id="{596E3D23-D1ED-4BCD-9813-BD44E409BBC2}"/>
              </a:ext>
            </a:extLst>
          </p:cNvPr>
          <p:cNvSpPr txBox="1">
            <a:spLocks/>
          </p:cNvSpPr>
          <p:nvPr userDrawn="1"/>
        </p:nvSpPr>
        <p:spPr>
          <a:xfrm>
            <a:off x="-2428875" y="-5397"/>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Delete what you don’t need</a:t>
            </a:r>
          </a:p>
          <a:p>
            <a:pPr marL="0" indent="0">
              <a:buNone/>
            </a:pPr>
            <a:r>
              <a:rPr lang="en-US" sz="1000" b="0" dirty="0">
                <a:solidFill>
                  <a:schemeClr val="tx1"/>
                </a:solidFill>
              </a:rPr>
              <a:t>This layout provides 5 agenda points. Do not move the squares, but delete the ones you do not need so the remaining squares form a random pattern (if possible).</a:t>
            </a:r>
          </a:p>
        </p:txBody>
      </p:sp>
      <p:grpSp>
        <p:nvGrpSpPr>
          <p:cNvPr id="4" name="Group 3">
            <a:extLst>
              <a:ext uri="{FF2B5EF4-FFF2-40B4-BE49-F238E27FC236}">
                <a16:creationId xmlns:a16="http://schemas.microsoft.com/office/drawing/2014/main" id="{7A6C32F4-3284-439F-8A27-91C5EA4A93D3}"/>
              </a:ext>
            </a:extLst>
          </p:cNvPr>
          <p:cNvGrpSpPr/>
          <p:nvPr userDrawn="1"/>
        </p:nvGrpSpPr>
        <p:grpSpPr>
          <a:xfrm>
            <a:off x="-2435594" y="836044"/>
            <a:ext cx="1067051" cy="659230"/>
            <a:chOff x="-3247458" y="836044"/>
            <a:chExt cx="1422734" cy="659230"/>
          </a:xfrm>
        </p:grpSpPr>
        <p:sp>
          <p:nvSpPr>
            <p:cNvPr id="26" name="Rectangle 25">
              <a:extLst>
                <a:ext uri="{FF2B5EF4-FFF2-40B4-BE49-F238E27FC236}">
                  <a16:creationId xmlns:a16="http://schemas.microsoft.com/office/drawing/2014/main" id="{590E085E-4651-4CA8-AF5F-08CAD197AE3A}"/>
                </a:ext>
              </a:extLst>
            </p:cNvPr>
            <p:cNvSpPr>
              <a:spLocks/>
            </p:cNvSpPr>
            <p:nvPr userDrawn="1"/>
          </p:nvSpPr>
          <p:spPr>
            <a:xfrm>
              <a:off x="-2995593" y="836044"/>
              <a:ext cx="1170869" cy="65923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1" name="Rectangle 30">
              <a:extLst>
                <a:ext uri="{FF2B5EF4-FFF2-40B4-BE49-F238E27FC236}">
                  <a16:creationId xmlns:a16="http://schemas.microsoft.com/office/drawing/2014/main" id="{55B27E51-332F-47CB-A4D7-3450D4C37D97}"/>
                </a:ext>
              </a:extLst>
            </p:cNvPr>
            <p:cNvSpPr>
              <a:spLocks/>
            </p:cNvSpPr>
            <p:nvPr userDrawn="1"/>
          </p:nvSpPr>
          <p:spPr>
            <a:xfrm>
              <a:off x="-2439643" y="1081656"/>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03</a:t>
              </a:r>
            </a:p>
          </p:txBody>
        </p:sp>
        <p:sp>
          <p:nvSpPr>
            <p:cNvPr id="32" name="Rectangle 31">
              <a:extLst>
                <a:ext uri="{FF2B5EF4-FFF2-40B4-BE49-F238E27FC236}">
                  <a16:creationId xmlns:a16="http://schemas.microsoft.com/office/drawing/2014/main" id="{2BC71399-B590-46C5-AD5A-C6E771A9E482}"/>
                </a:ext>
              </a:extLst>
            </p:cNvPr>
            <p:cNvSpPr>
              <a:spLocks/>
            </p:cNvSpPr>
            <p:nvPr userDrawn="1"/>
          </p:nvSpPr>
          <p:spPr>
            <a:xfrm>
              <a:off x="-2644742" y="1288465"/>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02</a:t>
              </a:r>
            </a:p>
          </p:txBody>
        </p:sp>
        <p:sp>
          <p:nvSpPr>
            <p:cNvPr id="34" name="Oval 33">
              <a:extLst>
                <a:ext uri="{FF2B5EF4-FFF2-40B4-BE49-F238E27FC236}">
                  <a16:creationId xmlns:a16="http://schemas.microsoft.com/office/drawing/2014/main" id="{DA5585F0-642A-4474-957A-16F6C5BC3BCB}"/>
                </a:ext>
              </a:extLst>
            </p:cNvPr>
            <p:cNvSpPr/>
            <p:nvPr userDrawn="1"/>
          </p:nvSpPr>
          <p:spPr>
            <a:xfrm>
              <a:off x="-3247458" y="836044"/>
              <a:ext cx="190497" cy="190497"/>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5" name="Plus Sign 34">
              <a:extLst>
                <a:ext uri="{FF2B5EF4-FFF2-40B4-BE49-F238E27FC236}">
                  <a16:creationId xmlns:a16="http://schemas.microsoft.com/office/drawing/2014/main" id="{399F6A08-3AC3-4A90-A0EE-C75F61210B3A}"/>
                </a:ext>
              </a:extLst>
            </p:cNvPr>
            <p:cNvSpPr>
              <a:spLocks/>
            </p:cNvSpPr>
            <p:nvPr userDrawn="1"/>
          </p:nvSpPr>
          <p:spPr>
            <a:xfrm>
              <a:off x="-3232200" y="851302"/>
              <a:ext cx="159980" cy="159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43" name="Rectangle 42">
              <a:extLst>
                <a:ext uri="{FF2B5EF4-FFF2-40B4-BE49-F238E27FC236}">
                  <a16:creationId xmlns:a16="http://schemas.microsoft.com/office/drawing/2014/main" id="{2A6E5852-57B4-4541-BAE7-D3B9C0A79ACE}"/>
                </a:ext>
              </a:extLst>
            </p:cNvPr>
            <p:cNvSpPr>
              <a:spLocks/>
            </p:cNvSpPr>
            <p:nvPr userDrawn="1"/>
          </p:nvSpPr>
          <p:spPr>
            <a:xfrm>
              <a:off x="-2849462" y="1081656"/>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01</a:t>
              </a:r>
            </a:p>
          </p:txBody>
        </p:sp>
      </p:grpSp>
      <p:sp>
        <p:nvSpPr>
          <p:cNvPr id="44" name="TextBox 8">
            <a:extLst>
              <a:ext uri="{FF2B5EF4-FFF2-40B4-BE49-F238E27FC236}">
                <a16:creationId xmlns:a16="http://schemas.microsoft.com/office/drawing/2014/main" id="{3BFE26C9-6D99-4E4E-8352-C41B94266188}"/>
              </a:ext>
            </a:extLst>
          </p:cNvPr>
          <p:cNvSpPr txBox="1">
            <a:spLocks/>
          </p:cNvSpPr>
          <p:nvPr userDrawn="1"/>
        </p:nvSpPr>
        <p:spPr>
          <a:xfrm>
            <a:off x="-2428875" y="1567275"/>
            <a:ext cx="2290556" cy="276999"/>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1000" b="0" dirty="0">
                <a:solidFill>
                  <a:schemeClr val="tx1"/>
                </a:solidFill>
              </a:rPr>
              <a:t>Ensure that all elements remain squares (not rectangles).</a:t>
            </a:r>
            <a:endParaRPr lang="en-US" sz="1000" b="1" dirty="0">
              <a:solidFill>
                <a:schemeClr val="tx1"/>
              </a:solidFill>
            </a:endParaRPr>
          </a:p>
        </p:txBody>
      </p:sp>
    </p:spTree>
    <p:extLst>
      <p:ext uri="{BB962C8B-B14F-4D97-AF65-F5344CB8AC3E}">
        <p14:creationId xmlns:p14="http://schemas.microsoft.com/office/powerpoint/2010/main" val="3441877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hort_Ligh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6BED-0270-45FE-AE73-277C4C0D6F0E}"/>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pic>
        <p:nvPicPr>
          <p:cNvPr id="16" name="Graphic 15">
            <a:extLst>
              <a:ext uri="{FF2B5EF4-FFF2-40B4-BE49-F238E27FC236}">
                <a16:creationId xmlns:a16="http://schemas.microsoft.com/office/drawing/2014/main" id="{96CC8CA4-A684-4FA4-B1B1-8B14269045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47" name="TextBox 46">
            <a:extLst>
              <a:ext uri="{FF2B5EF4-FFF2-40B4-BE49-F238E27FC236}">
                <a16:creationId xmlns:a16="http://schemas.microsoft.com/office/drawing/2014/main" id="{345697B2-B162-4017-BFA9-8AC64DB458F3}"/>
              </a:ext>
            </a:extLst>
          </p:cNvPr>
          <p:cNvSpPr txBox="1">
            <a:spLocks/>
          </p:cNvSpPr>
          <p:nvPr/>
        </p:nvSpPr>
        <p:spPr>
          <a:xfrm>
            <a:off x="-2436018" y="2885356"/>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18" name="Graphic 17">
            <a:extLst>
              <a:ext uri="{FF2B5EF4-FFF2-40B4-BE49-F238E27FC236}">
                <a16:creationId xmlns:a16="http://schemas.microsoft.com/office/drawing/2014/main" id="{BFF9C5AB-7CD0-4B39-8AE7-F7ED3411B1DB}"/>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sp>
        <p:nvSpPr>
          <p:cNvPr id="19" name="TextBox 8">
            <a:extLst>
              <a:ext uri="{FF2B5EF4-FFF2-40B4-BE49-F238E27FC236}">
                <a16:creationId xmlns:a16="http://schemas.microsoft.com/office/drawing/2014/main" id="{95C564E7-B778-4DC9-AEFB-A92907F22D7B}"/>
              </a:ext>
            </a:extLst>
          </p:cNvPr>
          <p:cNvSpPr txBox="1">
            <a:spLocks/>
          </p:cNvSpPr>
          <p:nvPr userDrawn="1"/>
        </p:nvSpPr>
        <p:spPr>
          <a:xfrm>
            <a:off x="-2436018" y="2118594"/>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grpSp>
        <p:nvGrpSpPr>
          <p:cNvPr id="28" name="Group 27">
            <a:extLst>
              <a:ext uri="{FF2B5EF4-FFF2-40B4-BE49-F238E27FC236}">
                <a16:creationId xmlns:a16="http://schemas.microsoft.com/office/drawing/2014/main" id="{34CA9FFD-3AB9-4442-BB62-CA3766DCBD84}"/>
              </a:ext>
            </a:extLst>
          </p:cNvPr>
          <p:cNvGrpSpPr>
            <a:grpSpLocks/>
          </p:cNvGrpSpPr>
          <p:nvPr userDrawn="1"/>
        </p:nvGrpSpPr>
        <p:grpSpPr>
          <a:xfrm>
            <a:off x="-2436019" y="-5397"/>
            <a:ext cx="2297275" cy="1849670"/>
            <a:chOff x="-3247458" y="-5397"/>
            <a:chExt cx="3063033" cy="1849670"/>
          </a:xfrm>
        </p:grpSpPr>
        <p:grpSp>
          <p:nvGrpSpPr>
            <p:cNvPr id="29" name="Group 28">
              <a:extLst>
                <a:ext uri="{FF2B5EF4-FFF2-40B4-BE49-F238E27FC236}">
                  <a16:creationId xmlns:a16="http://schemas.microsoft.com/office/drawing/2014/main" id="{259422DF-BDE5-4054-8323-E1BF8D2C2A01}"/>
                </a:ext>
              </a:extLst>
            </p:cNvPr>
            <p:cNvGrpSpPr/>
            <p:nvPr userDrawn="1"/>
          </p:nvGrpSpPr>
          <p:grpSpPr>
            <a:xfrm>
              <a:off x="-3247458" y="-5397"/>
              <a:ext cx="3063033" cy="1500671"/>
              <a:chOff x="-3247458" y="-5397"/>
              <a:chExt cx="3063033" cy="1500671"/>
            </a:xfrm>
          </p:grpSpPr>
          <p:sp>
            <p:nvSpPr>
              <p:cNvPr id="31" name="TextBox 8">
                <a:extLst>
                  <a:ext uri="{FF2B5EF4-FFF2-40B4-BE49-F238E27FC236}">
                    <a16:creationId xmlns:a16="http://schemas.microsoft.com/office/drawing/2014/main" id="{D34F9A42-67DB-4B96-97AA-67EC4BD70E9F}"/>
                  </a:ext>
                </a:extLst>
              </p:cNvPr>
              <p:cNvSpPr txBox="1">
                <a:spLocks/>
              </p:cNvSpPr>
              <p:nvPr userDrawn="1"/>
            </p:nvSpPr>
            <p:spPr>
              <a:xfrm>
                <a:off x="-3238499" y="-5397"/>
                <a:ext cx="3054074"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Delete what you don’t need</a:t>
                </a:r>
              </a:p>
              <a:p>
                <a:pPr marL="0" indent="0">
                  <a:buNone/>
                </a:pPr>
                <a:r>
                  <a:rPr lang="en-US" sz="1000" b="0" dirty="0">
                    <a:solidFill>
                      <a:schemeClr val="tx1"/>
                    </a:solidFill>
                  </a:rPr>
                  <a:t>This layout provides 5 agenda points. Do not move the squares, but delete the ones you do not need so the remaining squares form a random pattern (if possible).</a:t>
                </a:r>
              </a:p>
            </p:txBody>
          </p:sp>
          <p:grpSp>
            <p:nvGrpSpPr>
              <p:cNvPr id="32" name="Group 31">
                <a:extLst>
                  <a:ext uri="{FF2B5EF4-FFF2-40B4-BE49-F238E27FC236}">
                    <a16:creationId xmlns:a16="http://schemas.microsoft.com/office/drawing/2014/main" id="{39394F62-78D8-4F00-95BE-C37AF8473217}"/>
                  </a:ext>
                </a:extLst>
              </p:cNvPr>
              <p:cNvGrpSpPr/>
              <p:nvPr userDrawn="1"/>
            </p:nvGrpSpPr>
            <p:grpSpPr>
              <a:xfrm>
                <a:off x="-3247458" y="836044"/>
                <a:ext cx="1422734" cy="659230"/>
                <a:chOff x="-3247458" y="836044"/>
                <a:chExt cx="1422734" cy="659230"/>
              </a:xfrm>
            </p:grpSpPr>
            <p:sp>
              <p:nvSpPr>
                <p:cNvPr id="33" name="Rectangle 32">
                  <a:extLst>
                    <a:ext uri="{FF2B5EF4-FFF2-40B4-BE49-F238E27FC236}">
                      <a16:creationId xmlns:a16="http://schemas.microsoft.com/office/drawing/2014/main" id="{CCC6788A-6581-459E-B269-B23588BEABBB}"/>
                    </a:ext>
                  </a:extLst>
                </p:cNvPr>
                <p:cNvSpPr>
                  <a:spLocks/>
                </p:cNvSpPr>
                <p:nvPr userDrawn="1"/>
              </p:nvSpPr>
              <p:spPr>
                <a:xfrm>
                  <a:off x="-2995593" y="836044"/>
                  <a:ext cx="1170869" cy="65923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4" name="Rectangle 33">
                  <a:extLst>
                    <a:ext uri="{FF2B5EF4-FFF2-40B4-BE49-F238E27FC236}">
                      <a16:creationId xmlns:a16="http://schemas.microsoft.com/office/drawing/2014/main" id="{261EF18B-61D1-4EC1-86F6-CA01B72AE6C7}"/>
                    </a:ext>
                  </a:extLst>
                </p:cNvPr>
                <p:cNvSpPr>
                  <a:spLocks/>
                </p:cNvSpPr>
                <p:nvPr userDrawn="1"/>
              </p:nvSpPr>
              <p:spPr>
                <a:xfrm>
                  <a:off x="-2439643" y="1081656"/>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03</a:t>
                  </a:r>
                </a:p>
              </p:txBody>
            </p:sp>
            <p:sp>
              <p:nvSpPr>
                <p:cNvPr id="35" name="Rectangle 34">
                  <a:extLst>
                    <a:ext uri="{FF2B5EF4-FFF2-40B4-BE49-F238E27FC236}">
                      <a16:creationId xmlns:a16="http://schemas.microsoft.com/office/drawing/2014/main" id="{0BBD3FD4-4DEF-4729-B79F-0F9638CABAF7}"/>
                    </a:ext>
                  </a:extLst>
                </p:cNvPr>
                <p:cNvSpPr>
                  <a:spLocks/>
                </p:cNvSpPr>
                <p:nvPr userDrawn="1"/>
              </p:nvSpPr>
              <p:spPr>
                <a:xfrm>
                  <a:off x="-2644742" y="1288465"/>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02</a:t>
                  </a:r>
                </a:p>
              </p:txBody>
            </p:sp>
            <p:sp>
              <p:nvSpPr>
                <p:cNvPr id="36" name="Oval 35">
                  <a:extLst>
                    <a:ext uri="{FF2B5EF4-FFF2-40B4-BE49-F238E27FC236}">
                      <a16:creationId xmlns:a16="http://schemas.microsoft.com/office/drawing/2014/main" id="{3F7D8C27-0F3E-48A3-912A-8E100FAA8B44}"/>
                    </a:ext>
                  </a:extLst>
                </p:cNvPr>
                <p:cNvSpPr/>
                <p:nvPr userDrawn="1"/>
              </p:nvSpPr>
              <p:spPr>
                <a:xfrm>
                  <a:off x="-3247458" y="836044"/>
                  <a:ext cx="190497" cy="190497"/>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7" name="Plus Sign 36">
                  <a:extLst>
                    <a:ext uri="{FF2B5EF4-FFF2-40B4-BE49-F238E27FC236}">
                      <a16:creationId xmlns:a16="http://schemas.microsoft.com/office/drawing/2014/main" id="{BF334831-F59A-4BEE-96E3-E8C90D3B4126}"/>
                    </a:ext>
                  </a:extLst>
                </p:cNvPr>
                <p:cNvSpPr>
                  <a:spLocks/>
                </p:cNvSpPr>
                <p:nvPr userDrawn="1"/>
              </p:nvSpPr>
              <p:spPr>
                <a:xfrm>
                  <a:off x="-3232200" y="851302"/>
                  <a:ext cx="159980" cy="159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8" name="Rectangle 37">
                  <a:extLst>
                    <a:ext uri="{FF2B5EF4-FFF2-40B4-BE49-F238E27FC236}">
                      <a16:creationId xmlns:a16="http://schemas.microsoft.com/office/drawing/2014/main" id="{14A0BE9F-111D-4B72-8362-58B0D309475E}"/>
                    </a:ext>
                  </a:extLst>
                </p:cNvPr>
                <p:cNvSpPr>
                  <a:spLocks/>
                </p:cNvSpPr>
                <p:nvPr userDrawn="1"/>
              </p:nvSpPr>
              <p:spPr>
                <a:xfrm>
                  <a:off x="-2849462" y="1081656"/>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01</a:t>
                  </a:r>
                </a:p>
              </p:txBody>
            </p:sp>
          </p:grpSp>
        </p:grpSp>
        <p:sp>
          <p:nvSpPr>
            <p:cNvPr id="30" name="TextBox 8">
              <a:extLst>
                <a:ext uri="{FF2B5EF4-FFF2-40B4-BE49-F238E27FC236}">
                  <a16:creationId xmlns:a16="http://schemas.microsoft.com/office/drawing/2014/main" id="{82A935B4-F8CD-4347-B083-7366A8C6799F}"/>
                </a:ext>
              </a:extLst>
            </p:cNvPr>
            <p:cNvSpPr txBox="1">
              <a:spLocks/>
            </p:cNvSpPr>
            <p:nvPr userDrawn="1"/>
          </p:nvSpPr>
          <p:spPr>
            <a:xfrm>
              <a:off x="-3238500" y="1567274"/>
              <a:ext cx="3054075" cy="276999"/>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1000" b="0" dirty="0">
                  <a:solidFill>
                    <a:schemeClr val="tx1"/>
                  </a:solidFill>
                </a:rPr>
                <a:t>Ensure that all elements remain squares (not rectangles).</a:t>
              </a:r>
              <a:endParaRPr lang="en-US" sz="1000" b="1" dirty="0">
                <a:solidFill>
                  <a:schemeClr val="tx1"/>
                </a:solidFill>
              </a:endParaRPr>
            </a:p>
          </p:txBody>
        </p:sp>
      </p:grpSp>
      <p:sp>
        <p:nvSpPr>
          <p:cNvPr id="39" name="Text Placeholder 26">
            <a:extLst>
              <a:ext uri="{FF2B5EF4-FFF2-40B4-BE49-F238E27FC236}">
                <a16:creationId xmlns:a16="http://schemas.microsoft.com/office/drawing/2014/main" id="{7CC08B56-409D-435C-B8FE-323169EDC9DC}"/>
              </a:ext>
            </a:extLst>
          </p:cNvPr>
          <p:cNvSpPr>
            <a:spLocks noGrp="1"/>
          </p:cNvSpPr>
          <p:nvPr>
            <p:ph type="body" sz="quarter" idx="16"/>
          </p:nvPr>
        </p:nvSpPr>
        <p:spPr>
          <a:xfrm>
            <a:off x="414573" y="2199598"/>
            <a:ext cx="1745885" cy="2329200"/>
          </a:xfrm>
          <a:solidFill>
            <a:schemeClr val="accent4"/>
          </a:solidFill>
        </p:spPr>
        <p:txBody>
          <a:bodyPr lIns="180000" tIns="1080000" rIns="72000" bIns="72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11">
            <a:extLst>
              <a:ext uri="{FF2B5EF4-FFF2-40B4-BE49-F238E27FC236}">
                <a16:creationId xmlns:a16="http://schemas.microsoft.com/office/drawing/2014/main" id="{D0DD12DD-3A2C-4B43-84ED-CCDD9F3E7835}"/>
              </a:ext>
            </a:extLst>
          </p:cNvPr>
          <p:cNvSpPr>
            <a:spLocks noGrp="1"/>
          </p:cNvSpPr>
          <p:nvPr>
            <p:ph type="body" sz="quarter" idx="21" hasCustomPrompt="1"/>
          </p:nvPr>
        </p:nvSpPr>
        <p:spPr>
          <a:xfrm>
            <a:off x="414573" y="2199599"/>
            <a:ext cx="1745885" cy="1028313"/>
          </a:xfrm>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1" name="Text Placeholder 26">
            <a:extLst>
              <a:ext uri="{FF2B5EF4-FFF2-40B4-BE49-F238E27FC236}">
                <a16:creationId xmlns:a16="http://schemas.microsoft.com/office/drawing/2014/main" id="{1E12A5F6-548D-44BE-8B10-36F4F870D4DD}"/>
              </a:ext>
            </a:extLst>
          </p:cNvPr>
          <p:cNvSpPr>
            <a:spLocks noGrp="1"/>
          </p:cNvSpPr>
          <p:nvPr>
            <p:ph type="body" sz="quarter" idx="22"/>
          </p:nvPr>
        </p:nvSpPr>
        <p:spPr>
          <a:xfrm>
            <a:off x="2160458" y="4528798"/>
            <a:ext cx="1745885" cy="2329200"/>
          </a:xfrm>
          <a:solidFill>
            <a:schemeClr val="accent4"/>
          </a:solidFill>
        </p:spPr>
        <p:txBody>
          <a:bodyPr lIns="180000" tIns="1080000" rIns="72000" bIns="72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11">
            <a:extLst>
              <a:ext uri="{FF2B5EF4-FFF2-40B4-BE49-F238E27FC236}">
                <a16:creationId xmlns:a16="http://schemas.microsoft.com/office/drawing/2014/main" id="{425132CB-8C1B-4D89-BF9E-FE6FCEDAEDAC}"/>
              </a:ext>
            </a:extLst>
          </p:cNvPr>
          <p:cNvSpPr>
            <a:spLocks noGrp="1"/>
          </p:cNvSpPr>
          <p:nvPr>
            <p:ph type="body" sz="quarter" idx="23" hasCustomPrompt="1"/>
          </p:nvPr>
        </p:nvSpPr>
        <p:spPr>
          <a:xfrm>
            <a:off x="2160458" y="4528801"/>
            <a:ext cx="1745885" cy="1028313"/>
          </a:xfrm>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3" name="Text Placeholder 26">
            <a:extLst>
              <a:ext uri="{FF2B5EF4-FFF2-40B4-BE49-F238E27FC236}">
                <a16:creationId xmlns:a16="http://schemas.microsoft.com/office/drawing/2014/main" id="{8B984C46-9EDD-4728-9B06-302CDBDF5EE3}"/>
              </a:ext>
            </a:extLst>
          </p:cNvPr>
          <p:cNvSpPr>
            <a:spLocks noGrp="1"/>
          </p:cNvSpPr>
          <p:nvPr>
            <p:ph type="body" sz="quarter" idx="24"/>
          </p:nvPr>
        </p:nvSpPr>
        <p:spPr>
          <a:xfrm>
            <a:off x="3906343" y="2199598"/>
            <a:ext cx="1745885" cy="2329200"/>
          </a:xfrm>
          <a:solidFill>
            <a:schemeClr val="accent4"/>
          </a:solidFill>
        </p:spPr>
        <p:txBody>
          <a:bodyPr lIns="180000" tIns="1080000" rIns="72000" bIns="72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9FB702B0-9A5F-4F8F-890D-B083D63230D1}"/>
              </a:ext>
            </a:extLst>
          </p:cNvPr>
          <p:cNvSpPr>
            <a:spLocks noGrp="1"/>
          </p:cNvSpPr>
          <p:nvPr>
            <p:ph type="body" sz="quarter" idx="25" hasCustomPrompt="1"/>
          </p:nvPr>
        </p:nvSpPr>
        <p:spPr>
          <a:xfrm>
            <a:off x="3906344" y="2199599"/>
            <a:ext cx="1745885" cy="1028313"/>
          </a:xfrm>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5" name="Text Placeholder 26">
            <a:extLst>
              <a:ext uri="{FF2B5EF4-FFF2-40B4-BE49-F238E27FC236}">
                <a16:creationId xmlns:a16="http://schemas.microsoft.com/office/drawing/2014/main" id="{ED60E54A-1173-49D1-8EC5-5DCB47CE2868}"/>
              </a:ext>
            </a:extLst>
          </p:cNvPr>
          <p:cNvSpPr>
            <a:spLocks noGrp="1"/>
          </p:cNvSpPr>
          <p:nvPr>
            <p:ph type="body" sz="quarter" idx="26"/>
          </p:nvPr>
        </p:nvSpPr>
        <p:spPr>
          <a:xfrm>
            <a:off x="5652228" y="2199598"/>
            <a:ext cx="1745885" cy="2329200"/>
          </a:xfrm>
          <a:solidFill>
            <a:schemeClr val="accent4"/>
          </a:solidFill>
        </p:spPr>
        <p:txBody>
          <a:bodyPr lIns="180000" tIns="1080000" rIns="72000" bIns="72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4C16B410-FD34-4FE7-A0D4-9CB699D96569}"/>
              </a:ext>
            </a:extLst>
          </p:cNvPr>
          <p:cNvSpPr>
            <a:spLocks noGrp="1"/>
          </p:cNvSpPr>
          <p:nvPr>
            <p:ph type="body" sz="quarter" idx="27" hasCustomPrompt="1"/>
          </p:nvPr>
        </p:nvSpPr>
        <p:spPr>
          <a:xfrm>
            <a:off x="5652229" y="2199599"/>
            <a:ext cx="1745885" cy="1028313"/>
          </a:xfrm>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8" name="Text Placeholder 26">
            <a:extLst>
              <a:ext uri="{FF2B5EF4-FFF2-40B4-BE49-F238E27FC236}">
                <a16:creationId xmlns:a16="http://schemas.microsoft.com/office/drawing/2014/main" id="{A2728705-F4AD-4772-821A-A26CD3EAFF6C}"/>
              </a:ext>
            </a:extLst>
          </p:cNvPr>
          <p:cNvSpPr>
            <a:spLocks noGrp="1"/>
          </p:cNvSpPr>
          <p:nvPr>
            <p:ph type="body" sz="quarter" idx="30"/>
          </p:nvPr>
        </p:nvSpPr>
        <p:spPr>
          <a:xfrm>
            <a:off x="7398113" y="4528800"/>
            <a:ext cx="1745885" cy="2329200"/>
          </a:xfrm>
          <a:solidFill>
            <a:schemeClr val="accent4"/>
          </a:solidFill>
        </p:spPr>
        <p:txBody>
          <a:bodyPr lIns="180000" tIns="1080000" rIns="72000" bIns="72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11">
            <a:extLst>
              <a:ext uri="{FF2B5EF4-FFF2-40B4-BE49-F238E27FC236}">
                <a16:creationId xmlns:a16="http://schemas.microsoft.com/office/drawing/2014/main" id="{41CC8033-1FE3-4953-92AE-BE84FA18AACF}"/>
              </a:ext>
            </a:extLst>
          </p:cNvPr>
          <p:cNvSpPr>
            <a:spLocks noGrp="1"/>
          </p:cNvSpPr>
          <p:nvPr>
            <p:ph type="body" sz="quarter" idx="31" hasCustomPrompt="1"/>
          </p:nvPr>
        </p:nvSpPr>
        <p:spPr>
          <a:xfrm>
            <a:off x="7398115" y="4528801"/>
            <a:ext cx="1745885" cy="1028313"/>
          </a:xfrm>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Tree>
    <p:extLst>
      <p:ext uri="{BB962C8B-B14F-4D97-AF65-F5344CB8AC3E}">
        <p14:creationId xmlns:p14="http://schemas.microsoft.com/office/powerpoint/2010/main" val="2941088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ng_Dar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6BED-0270-45FE-AE73-277C4C0D6F0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5" name="Text Placeholder 26">
            <a:extLst>
              <a:ext uri="{FF2B5EF4-FFF2-40B4-BE49-F238E27FC236}">
                <a16:creationId xmlns:a16="http://schemas.microsoft.com/office/drawing/2014/main" id="{E603E4CA-AF80-4602-A23E-68D40711A771}"/>
              </a:ext>
            </a:extLst>
          </p:cNvPr>
          <p:cNvSpPr>
            <a:spLocks noGrp="1"/>
          </p:cNvSpPr>
          <p:nvPr>
            <p:ph type="body" sz="quarter" idx="16"/>
          </p:nvPr>
        </p:nvSpPr>
        <p:spPr>
          <a:xfrm>
            <a:off x="414575" y="2199598"/>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a:extLst>
              <a:ext uri="{FF2B5EF4-FFF2-40B4-BE49-F238E27FC236}">
                <a16:creationId xmlns:a16="http://schemas.microsoft.com/office/drawing/2014/main" id="{0E27DCA9-BBA0-43EF-8AAC-D4CCA47426AD}"/>
              </a:ext>
            </a:extLst>
          </p:cNvPr>
          <p:cNvSpPr>
            <a:spLocks noGrp="1"/>
          </p:cNvSpPr>
          <p:nvPr>
            <p:ph type="body" sz="quarter" idx="21" hasCustomPrompt="1"/>
          </p:nvPr>
        </p:nvSpPr>
        <p:spPr>
          <a:xfrm>
            <a:off x="414574" y="21996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5" name="Text Placeholder 26">
            <a:extLst>
              <a:ext uri="{FF2B5EF4-FFF2-40B4-BE49-F238E27FC236}">
                <a16:creationId xmlns:a16="http://schemas.microsoft.com/office/drawing/2014/main" id="{03940F58-A8DC-4DFE-ADC3-16FC0EB24678}"/>
              </a:ext>
            </a:extLst>
          </p:cNvPr>
          <p:cNvSpPr>
            <a:spLocks noGrp="1"/>
          </p:cNvSpPr>
          <p:nvPr>
            <p:ph type="body" sz="quarter" idx="22"/>
          </p:nvPr>
        </p:nvSpPr>
        <p:spPr>
          <a:xfrm>
            <a:off x="2160460" y="2199598"/>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11">
            <a:extLst>
              <a:ext uri="{FF2B5EF4-FFF2-40B4-BE49-F238E27FC236}">
                <a16:creationId xmlns:a16="http://schemas.microsoft.com/office/drawing/2014/main" id="{B5BD00DB-95A4-467B-B502-AF07806F0B1B}"/>
              </a:ext>
            </a:extLst>
          </p:cNvPr>
          <p:cNvSpPr>
            <a:spLocks noGrp="1"/>
          </p:cNvSpPr>
          <p:nvPr>
            <p:ph type="body" sz="quarter" idx="23" hasCustomPrompt="1"/>
          </p:nvPr>
        </p:nvSpPr>
        <p:spPr>
          <a:xfrm>
            <a:off x="2160460" y="21996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1" name="Text Placeholder 26">
            <a:extLst>
              <a:ext uri="{FF2B5EF4-FFF2-40B4-BE49-F238E27FC236}">
                <a16:creationId xmlns:a16="http://schemas.microsoft.com/office/drawing/2014/main" id="{7D0A437D-9222-4A9A-863E-3DEB9594025D}"/>
              </a:ext>
            </a:extLst>
          </p:cNvPr>
          <p:cNvSpPr>
            <a:spLocks noGrp="1"/>
          </p:cNvSpPr>
          <p:nvPr>
            <p:ph type="body" sz="quarter" idx="28"/>
          </p:nvPr>
        </p:nvSpPr>
        <p:spPr>
          <a:xfrm>
            <a:off x="7398115" y="2199598"/>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11">
            <a:extLst>
              <a:ext uri="{FF2B5EF4-FFF2-40B4-BE49-F238E27FC236}">
                <a16:creationId xmlns:a16="http://schemas.microsoft.com/office/drawing/2014/main" id="{B1D8BAAC-DA97-490B-8365-C699B32044EA}"/>
              </a:ext>
            </a:extLst>
          </p:cNvPr>
          <p:cNvSpPr>
            <a:spLocks noGrp="1"/>
          </p:cNvSpPr>
          <p:nvPr>
            <p:ph type="body" sz="quarter" idx="29" hasCustomPrompt="1"/>
          </p:nvPr>
        </p:nvSpPr>
        <p:spPr>
          <a:xfrm>
            <a:off x="7398115" y="21996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9" name="Text Placeholder 26">
            <a:extLst>
              <a:ext uri="{FF2B5EF4-FFF2-40B4-BE49-F238E27FC236}">
                <a16:creationId xmlns:a16="http://schemas.microsoft.com/office/drawing/2014/main" id="{B227372E-80CE-4397-893F-E1834E0CD769}"/>
              </a:ext>
            </a:extLst>
          </p:cNvPr>
          <p:cNvSpPr>
            <a:spLocks noGrp="1"/>
          </p:cNvSpPr>
          <p:nvPr>
            <p:ph type="body" sz="quarter" idx="36"/>
          </p:nvPr>
        </p:nvSpPr>
        <p:spPr>
          <a:xfrm>
            <a:off x="5652230" y="2199597"/>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1">
            <a:extLst>
              <a:ext uri="{FF2B5EF4-FFF2-40B4-BE49-F238E27FC236}">
                <a16:creationId xmlns:a16="http://schemas.microsoft.com/office/drawing/2014/main" id="{671A15AF-05B1-46D0-8739-00B025F3AFEE}"/>
              </a:ext>
            </a:extLst>
          </p:cNvPr>
          <p:cNvSpPr>
            <a:spLocks noGrp="1"/>
          </p:cNvSpPr>
          <p:nvPr>
            <p:ph type="body" sz="quarter" idx="37" hasCustomPrompt="1"/>
          </p:nvPr>
        </p:nvSpPr>
        <p:spPr>
          <a:xfrm>
            <a:off x="5652230" y="2199600"/>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5" name="Text Placeholder 26">
            <a:extLst>
              <a:ext uri="{FF2B5EF4-FFF2-40B4-BE49-F238E27FC236}">
                <a16:creationId xmlns:a16="http://schemas.microsoft.com/office/drawing/2014/main" id="{97BF2912-31F8-4AF5-90BB-02BEC81F6FC3}"/>
              </a:ext>
            </a:extLst>
          </p:cNvPr>
          <p:cNvSpPr>
            <a:spLocks noGrp="1"/>
          </p:cNvSpPr>
          <p:nvPr>
            <p:ph type="body" sz="quarter" idx="40"/>
          </p:nvPr>
        </p:nvSpPr>
        <p:spPr>
          <a:xfrm>
            <a:off x="3906345" y="2199597"/>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1">
            <a:extLst>
              <a:ext uri="{FF2B5EF4-FFF2-40B4-BE49-F238E27FC236}">
                <a16:creationId xmlns:a16="http://schemas.microsoft.com/office/drawing/2014/main" id="{AEBA5132-86CC-4F20-A460-E1A13BE0D78E}"/>
              </a:ext>
            </a:extLst>
          </p:cNvPr>
          <p:cNvSpPr>
            <a:spLocks noGrp="1"/>
          </p:cNvSpPr>
          <p:nvPr>
            <p:ph type="body" sz="quarter" idx="41" hasCustomPrompt="1"/>
          </p:nvPr>
        </p:nvSpPr>
        <p:spPr>
          <a:xfrm>
            <a:off x="3906345" y="2199600"/>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pic>
        <p:nvPicPr>
          <p:cNvPr id="33" name="Graphic 32">
            <a:extLst>
              <a:ext uri="{FF2B5EF4-FFF2-40B4-BE49-F238E27FC236}">
                <a16:creationId xmlns:a16="http://schemas.microsoft.com/office/drawing/2014/main" id="{84BAEEA5-E8A6-489A-8586-C50319D556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8" name="Text Placeholder 26">
            <a:extLst>
              <a:ext uri="{FF2B5EF4-FFF2-40B4-BE49-F238E27FC236}">
                <a16:creationId xmlns:a16="http://schemas.microsoft.com/office/drawing/2014/main" id="{BC0DAA18-8214-4796-86AA-90DA6C0EA51D}"/>
              </a:ext>
            </a:extLst>
          </p:cNvPr>
          <p:cNvSpPr>
            <a:spLocks noGrp="1"/>
          </p:cNvSpPr>
          <p:nvPr>
            <p:ph type="body" sz="quarter" idx="48"/>
          </p:nvPr>
        </p:nvSpPr>
        <p:spPr>
          <a:xfrm>
            <a:off x="414574" y="4528800"/>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11">
            <a:extLst>
              <a:ext uri="{FF2B5EF4-FFF2-40B4-BE49-F238E27FC236}">
                <a16:creationId xmlns:a16="http://schemas.microsoft.com/office/drawing/2014/main" id="{A88ECBAC-8623-4480-AA27-A38764A228E8}"/>
              </a:ext>
            </a:extLst>
          </p:cNvPr>
          <p:cNvSpPr>
            <a:spLocks noGrp="1"/>
          </p:cNvSpPr>
          <p:nvPr>
            <p:ph type="body" sz="quarter" idx="49" hasCustomPrompt="1"/>
          </p:nvPr>
        </p:nvSpPr>
        <p:spPr>
          <a:xfrm>
            <a:off x="414574" y="45288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0" name="Text Placeholder 26">
            <a:extLst>
              <a:ext uri="{FF2B5EF4-FFF2-40B4-BE49-F238E27FC236}">
                <a16:creationId xmlns:a16="http://schemas.microsoft.com/office/drawing/2014/main" id="{BCC8408E-C5B3-442F-9633-6DC8836001B9}"/>
              </a:ext>
            </a:extLst>
          </p:cNvPr>
          <p:cNvSpPr>
            <a:spLocks noGrp="1"/>
          </p:cNvSpPr>
          <p:nvPr>
            <p:ph type="body" sz="quarter" idx="50"/>
          </p:nvPr>
        </p:nvSpPr>
        <p:spPr>
          <a:xfrm>
            <a:off x="2160460" y="4528800"/>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11">
            <a:extLst>
              <a:ext uri="{FF2B5EF4-FFF2-40B4-BE49-F238E27FC236}">
                <a16:creationId xmlns:a16="http://schemas.microsoft.com/office/drawing/2014/main" id="{41741E61-C325-4CFE-AFC8-E24F3AFA3073}"/>
              </a:ext>
            </a:extLst>
          </p:cNvPr>
          <p:cNvSpPr>
            <a:spLocks noGrp="1"/>
          </p:cNvSpPr>
          <p:nvPr>
            <p:ph type="body" sz="quarter" idx="51" hasCustomPrompt="1"/>
          </p:nvPr>
        </p:nvSpPr>
        <p:spPr>
          <a:xfrm>
            <a:off x="2160460" y="45288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6" name="Text Placeholder 26">
            <a:extLst>
              <a:ext uri="{FF2B5EF4-FFF2-40B4-BE49-F238E27FC236}">
                <a16:creationId xmlns:a16="http://schemas.microsoft.com/office/drawing/2014/main" id="{00D6985F-562F-4799-BF90-65B206AD01BA}"/>
              </a:ext>
            </a:extLst>
          </p:cNvPr>
          <p:cNvSpPr>
            <a:spLocks noGrp="1"/>
          </p:cNvSpPr>
          <p:nvPr>
            <p:ph type="body" sz="quarter" idx="52"/>
          </p:nvPr>
        </p:nvSpPr>
        <p:spPr>
          <a:xfrm>
            <a:off x="7398115" y="4528800"/>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11">
            <a:extLst>
              <a:ext uri="{FF2B5EF4-FFF2-40B4-BE49-F238E27FC236}">
                <a16:creationId xmlns:a16="http://schemas.microsoft.com/office/drawing/2014/main" id="{535B47E8-DBD1-405B-9F7B-EE0B2EA01EDC}"/>
              </a:ext>
            </a:extLst>
          </p:cNvPr>
          <p:cNvSpPr>
            <a:spLocks noGrp="1"/>
          </p:cNvSpPr>
          <p:nvPr>
            <p:ph type="body" sz="quarter" idx="53" hasCustomPrompt="1"/>
          </p:nvPr>
        </p:nvSpPr>
        <p:spPr>
          <a:xfrm>
            <a:off x="7398115" y="45288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4" name="Text Placeholder 26">
            <a:extLst>
              <a:ext uri="{FF2B5EF4-FFF2-40B4-BE49-F238E27FC236}">
                <a16:creationId xmlns:a16="http://schemas.microsoft.com/office/drawing/2014/main" id="{4E683EE8-CC50-423E-8050-83EDCB0FBB89}"/>
              </a:ext>
            </a:extLst>
          </p:cNvPr>
          <p:cNvSpPr>
            <a:spLocks noGrp="1"/>
          </p:cNvSpPr>
          <p:nvPr>
            <p:ph type="body" sz="quarter" idx="54"/>
          </p:nvPr>
        </p:nvSpPr>
        <p:spPr>
          <a:xfrm>
            <a:off x="5652230" y="4528800"/>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Text Placeholder 11">
            <a:extLst>
              <a:ext uri="{FF2B5EF4-FFF2-40B4-BE49-F238E27FC236}">
                <a16:creationId xmlns:a16="http://schemas.microsoft.com/office/drawing/2014/main" id="{2F4FEAFA-A8CD-4493-8AC4-44DE0BA1F1A9}"/>
              </a:ext>
            </a:extLst>
          </p:cNvPr>
          <p:cNvSpPr>
            <a:spLocks noGrp="1"/>
          </p:cNvSpPr>
          <p:nvPr>
            <p:ph type="body" sz="quarter" idx="55" hasCustomPrompt="1"/>
          </p:nvPr>
        </p:nvSpPr>
        <p:spPr>
          <a:xfrm>
            <a:off x="5652230" y="45288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62" name="Text Placeholder 26">
            <a:extLst>
              <a:ext uri="{FF2B5EF4-FFF2-40B4-BE49-F238E27FC236}">
                <a16:creationId xmlns:a16="http://schemas.microsoft.com/office/drawing/2014/main" id="{745F6C16-371B-416C-9D84-054B9ED09A2F}"/>
              </a:ext>
            </a:extLst>
          </p:cNvPr>
          <p:cNvSpPr>
            <a:spLocks noGrp="1"/>
          </p:cNvSpPr>
          <p:nvPr>
            <p:ph type="body" sz="quarter" idx="56"/>
          </p:nvPr>
        </p:nvSpPr>
        <p:spPr>
          <a:xfrm>
            <a:off x="3906345" y="4528800"/>
            <a:ext cx="1745885" cy="2329200"/>
          </a:xfrm>
          <a:solidFill>
            <a:schemeClr val="accent1"/>
          </a:solidFill>
        </p:spPr>
        <p:txBody>
          <a:bodyPr lIns="180000" tIns="1080000" rIns="180000" bIns="180000"/>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Text Placeholder 11">
            <a:extLst>
              <a:ext uri="{FF2B5EF4-FFF2-40B4-BE49-F238E27FC236}">
                <a16:creationId xmlns:a16="http://schemas.microsoft.com/office/drawing/2014/main" id="{2CCB8EF0-65CA-4617-B2BA-E78F0757F54B}"/>
              </a:ext>
            </a:extLst>
          </p:cNvPr>
          <p:cNvSpPr>
            <a:spLocks noGrp="1"/>
          </p:cNvSpPr>
          <p:nvPr>
            <p:ph type="body" sz="quarter" idx="57" hasCustomPrompt="1"/>
          </p:nvPr>
        </p:nvSpPr>
        <p:spPr>
          <a:xfrm>
            <a:off x="3906345" y="4528801"/>
            <a:ext cx="1745885" cy="1028313"/>
          </a:xfrm>
          <a:solidFill>
            <a:schemeClr val="accent1"/>
          </a:solidFill>
        </p:spPr>
        <p:txBody>
          <a:bodyPr wrap="square" lIns="180000" tIns="180000" rIns="180000" bIns="180000">
            <a:spAutoFit/>
          </a:bodyPr>
          <a:lstStyle>
            <a:lvl1pPr marL="0" indent="0">
              <a:buNone/>
              <a:defRPr sz="480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6" name="TextBox 8">
            <a:extLst>
              <a:ext uri="{FF2B5EF4-FFF2-40B4-BE49-F238E27FC236}">
                <a16:creationId xmlns:a16="http://schemas.microsoft.com/office/drawing/2014/main" id="{034569A2-4766-4585-AC96-04B97117D88B}"/>
              </a:ext>
            </a:extLst>
          </p:cNvPr>
          <p:cNvSpPr txBox="1">
            <a:spLocks/>
          </p:cNvSpPr>
          <p:nvPr/>
        </p:nvSpPr>
        <p:spPr>
          <a:xfrm>
            <a:off x="-2428875" y="2118594"/>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pic>
        <p:nvPicPr>
          <p:cNvPr id="28" name="Graphic 27">
            <a:extLst>
              <a:ext uri="{FF2B5EF4-FFF2-40B4-BE49-F238E27FC236}">
                <a16:creationId xmlns:a16="http://schemas.microsoft.com/office/drawing/2014/main" id="{57FB7370-F453-4D98-BADB-DB9ED996D8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grpSp>
        <p:nvGrpSpPr>
          <p:cNvPr id="6" name="Group 5">
            <a:extLst>
              <a:ext uri="{FF2B5EF4-FFF2-40B4-BE49-F238E27FC236}">
                <a16:creationId xmlns:a16="http://schemas.microsoft.com/office/drawing/2014/main" id="{39ACD308-CA23-4673-9917-4C6D462D4097}"/>
              </a:ext>
            </a:extLst>
          </p:cNvPr>
          <p:cNvGrpSpPr/>
          <p:nvPr userDrawn="1"/>
        </p:nvGrpSpPr>
        <p:grpSpPr>
          <a:xfrm>
            <a:off x="-2435593" y="-5397"/>
            <a:ext cx="2297275" cy="1849670"/>
            <a:chOff x="-3247458" y="-5397"/>
            <a:chExt cx="3063033" cy="1849670"/>
          </a:xfrm>
        </p:grpSpPr>
        <p:grpSp>
          <p:nvGrpSpPr>
            <p:cNvPr id="4" name="Group 3">
              <a:extLst>
                <a:ext uri="{FF2B5EF4-FFF2-40B4-BE49-F238E27FC236}">
                  <a16:creationId xmlns:a16="http://schemas.microsoft.com/office/drawing/2014/main" id="{9D3C8091-A395-4D52-8726-F1D1AD2A3B05}"/>
                </a:ext>
              </a:extLst>
            </p:cNvPr>
            <p:cNvGrpSpPr/>
            <p:nvPr userDrawn="1"/>
          </p:nvGrpSpPr>
          <p:grpSpPr>
            <a:xfrm>
              <a:off x="-3247458" y="-5397"/>
              <a:ext cx="3063033" cy="1500671"/>
              <a:chOff x="-3247458" y="-5397"/>
              <a:chExt cx="3063033" cy="1500671"/>
            </a:xfrm>
          </p:grpSpPr>
          <p:sp>
            <p:nvSpPr>
              <p:cNvPr id="67" name="TextBox 8">
                <a:extLst>
                  <a:ext uri="{FF2B5EF4-FFF2-40B4-BE49-F238E27FC236}">
                    <a16:creationId xmlns:a16="http://schemas.microsoft.com/office/drawing/2014/main" id="{3BE15A53-A399-477C-99E1-D2393283C98B}"/>
                  </a:ext>
                </a:extLst>
              </p:cNvPr>
              <p:cNvSpPr txBox="1">
                <a:spLocks/>
              </p:cNvSpPr>
              <p:nvPr userDrawn="1"/>
            </p:nvSpPr>
            <p:spPr>
              <a:xfrm>
                <a:off x="-3238499" y="-5397"/>
                <a:ext cx="3054074"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Delete what you don’t need</a:t>
                </a:r>
              </a:p>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1000" b="0" dirty="0">
                    <a:solidFill>
                      <a:schemeClr val="tx1"/>
                    </a:solidFill>
                  </a:rPr>
                  <a:t>This layout provides 10 agenda points. Do not move the squares, but delete the ones you do not need so the remaining squares form a random pattern (if possible).</a:t>
                </a:r>
                <a:endParaRPr lang="en-US" sz="1000" b="1" dirty="0">
                  <a:solidFill>
                    <a:schemeClr val="tx1"/>
                  </a:solidFill>
                </a:endParaRPr>
              </a:p>
            </p:txBody>
          </p:sp>
          <p:grpSp>
            <p:nvGrpSpPr>
              <p:cNvPr id="3" name="Group 2">
                <a:extLst>
                  <a:ext uri="{FF2B5EF4-FFF2-40B4-BE49-F238E27FC236}">
                    <a16:creationId xmlns:a16="http://schemas.microsoft.com/office/drawing/2014/main" id="{8548AC0B-D360-491E-A50D-0B34744C07EA}"/>
                  </a:ext>
                </a:extLst>
              </p:cNvPr>
              <p:cNvGrpSpPr/>
              <p:nvPr userDrawn="1"/>
            </p:nvGrpSpPr>
            <p:grpSpPr>
              <a:xfrm>
                <a:off x="-3247458" y="836044"/>
                <a:ext cx="1422734" cy="659230"/>
                <a:chOff x="-3247458" y="836044"/>
                <a:chExt cx="1422734" cy="659230"/>
              </a:xfrm>
            </p:grpSpPr>
            <p:sp>
              <p:nvSpPr>
                <p:cNvPr id="29" name="Rectangle 28">
                  <a:extLst>
                    <a:ext uri="{FF2B5EF4-FFF2-40B4-BE49-F238E27FC236}">
                      <a16:creationId xmlns:a16="http://schemas.microsoft.com/office/drawing/2014/main" id="{0D96BDB4-7443-47AB-B8CA-E9AD4C1444B7}"/>
                    </a:ext>
                  </a:extLst>
                </p:cNvPr>
                <p:cNvSpPr>
                  <a:spLocks/>
                </p:cNvSpPr>
                <p:nvPr userDrawn="1"/>
              </p:nvSpPr>
              <p:spPr>
                <a:xfrm>
                  <a:off x="-2995593" y="836044"/>
                  <a:ext cx="1170869" cy="65923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0" name="Rectangle 29">
                  <a:extLst>
                    <a:ext uri="{FF2B5EF4-FFF2-40B4-BE49-F238E27FC236}">
                      <a16:creationId xmlns:a16="http://schemas.microsoft.com/office/drawing/2014/main" id="{20D2D133-882C-41A9-A999-690FC56187BB}"/>
                    </a:ext>
                  </a:extLst>
                </p:cNvPr>
                <p:cNvSpPr>
                  <a:spLocks/>
                </p:cNvSpPr>
                <p:nvPr userDrawn="1"/>
              </p:nvSpPr>
              <p:spPr>
                <a:xfrm>
                  <a:off x="-2436882"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03</a:t>
                  </a:r>
                </a:p>
              </p:txBody>
            </p:sp>
            <p:sp>
              <p:nvSpPr>
                <p:cNvPr id="31" name="Rectangle 30">
                  <a:extLst>
                    <a:ext uri="{FF2B5EF4-FFF2-40B4-BE49-F238E27FC236}">
                      <a16:creationId xmlns:a16="http://schemas.microsoft.com/office/drawing/2014/main" id="{FD374715-8BB0-4263-8C89-9772508A66A2}"/>
                    </a:ext>
                  </a:extLst>
                </p:cNvPr>
                <p:cNvSpPr>
                  <a:spLocks/>
                </p:cNvSpPr>
                <p:nvPr userDrawn="1"/>
              </p:nvSpPr>
              <p:spPr>
                <a:xfrm>
                  <a:off x="-2640791" y="1290932"/>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02</a:t>
                  </a:r>
                </a:p>
              </p:txBody>
            </p:sp>
            <p:sp>
              <p:nvSpPr>
                <p:cNvPr id="32" name="Oval 31">
                  <a:extLst>
                    <a:ext uri="{FF2B5EF4-FFF2-40B4-BE49-F238E27FC236}">
                      <a16:creationId xmlns:a16="http://schemas.microsoft.com/office/drawing/2014/main" id="{DB86B5CD-171B-4B5C-B6AE-C238F3954CD3}"/>
                    </a:ext>
                  </a:extLst>
                </p:cNvPr>
                <p:cNvSpPr/>
                <p:nvPr userDrawn="1"/>
              </p:nvSpPr>
              <p:spPr>
                <a:xfrm>
                  <a:off x="-3247458" y="836044"/>
                  <a:ext cx="190497" cy="190497"/>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4" name="Plus Sign 33">
                  <a:extLst>
                    <a:ext uri="{FF2B5EF4-FFF2-40B4-BE49-F238E27FC236}">
                      <a16:creationId xmlns:a16="http://schemas.microsoft.com/office/drawing/2014/main" id="{FF3A703F-03FE-4B15-8CC7-9559540A2987}"/>
                    </a:ext>
                  </a:extLst>
                </p:cNvPr>
                <p:cNvSpPr>
                  <a:spLocks/>
                </p:cNvSpPr>
                <p:nvPr userDrawn="1"/>
              </p:nvSpPr>
              <p:spPr>
                <a:xfrm>
                  <a:off x="-3232200" y="851302"/>
                  <a:ext cx="159980" cy="159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7" name="Rectangle 36">
                  <a:extLst>
                    <a:ext uri="{FF2B5EF4-FFF2-40B4-BE49-F238E27FC236}">
                      <a16:creationId xmlns:a16="http://schemas.microsoft.com/office/drawing/2014/main" id="{4D9DDB79-BE19-4B76-B168-958F38E4519E}"/>
                    </a:ext>
                  </a:extLst>
                </p:cNvPr>
                <p:cNvSpPr>
                  <a:spLocks/>
                </p:cNvSpPr>
                <p:nvPr userDrawn="1"/>
              </p:nvSpPr>
              <p:spPr>
                <a:xfrm>
                  <a:off x="-2844700"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01</a:t>
                  </a:r>
                </a:p>
              </p:txBody>
            </p:sp>
            <p:sp>
              <p:nvSpPr>
                <p:cNvPr id="43" name="Rectangle 42">
                  <a:extLst>
                    <a:ext uri="{FF2B5EF4-FFF2-40B4-BE49-F238E27FC236}">
                      <a16:creationId xmlns:a16="http://schemas.microsoft.com/office/drawing/2014/main" id="{C4466D3F-01CD-4EB0-998A-A4417C2FE110}"/>
                    </a:ext>
                  </a:extLst>
                </p:cNvPr>
                <p:cNvSpPr>
                  <a:spLocks/>
                </p:cNvSpPr>
                <p:nvPr userDrawn="1"/>
              </p:nvSpPr>
              <p:spPr>
                <a:xfrm>
                  <a:off x="-2232974"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04</a:t>
                  </a:r>
                </a:p>
              </p:txBody>
            </p:sp>
            <p:sp>
              <p:nvSpPr>
                <p:cNvPr id="44" name="Rectangle 43">
                  <a:extLst>
                    <a:ext uri="{FF2B5EF4-FFF2-40B4-BE49-F238E27FC236}">
                      <a16:creationId xmlns:a16="http://schemas.microsoft.com/office/drawing/2014/main" id="{0BD17EC7-A829-4F07-A669-75D0B24D4348}"/>
                    </a:ext>
                  </a:extLst>
                </p:cNvPr>
                <p:cNvSpPr>
                  <a:spLocks/>
                </p:cNvSpPr>
                <p:nvPr userDrawn="1"/>
              </p:nvSpPr>
              <p:spPr>
                <a:xfrm>
                  <a:off x="-2232973" y="1290932"/>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05</a:t>
                  </a:r>
                </a:p>
              </p:txBody>
            </p:sp>
            <p:sp>
              <p:nvSpPr>
                <p:cNvPr id="47" name="Rectangle 46">
                  <a:extLst>
                    <a:ext uri="{FF2B5EF4-FFF2-40B4-BE49-F238E27FC236}">
                      <a16:creationId xmlns:a16="http://schemas.microsoft.com/office/drawing/2014/main" id="{1B966D81-4103-434A-AB2F-7C2EA8B82662}"/>
                    </a:ext>
                  </a:extLst>
                </p:cNvPr>
                <p:cNvSpPr>
                  <a:spLocks/>
                </p:cNvSpPr>
                <p:nvPr userDrawn="1"/>
              </p:nvSpPr>
              <p:spPr>
                <a:xfrm>
                  <a:off x="-2029066"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06</a:t>
                  </a:r>
                </a:p>
              </p:txBody>
            </p:sp>
            <p:sp>
              <p:nvSpPr>
                <p:cNvPr id="48" name="Rectangle 47">
                  <a:extLst>
                    <a:ext uri="{FF2B5EF4-FFF2-40B4-BE49-F238E27FC236}">
                      <a16:creationId xmlns:a16="http://schemas.microsoft.com/office/drawing/2014/main" id="{E8513907-3050-4ED6-9DAB-39EB71D7E6FB}"/>
                    </a:ext>
                  </a:extLst>
                </p:cNvPr>
                <p:cNvSpPr>
                  <a:spLocks/>
                </p:cNvSpPr>
                <p:nvPr userDrawn="1"/>
              </p:nvSpPr>
              <p:spPr>
                <a:xfrm>
                  <a:off x="-2029066" y="1290932"/>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07</a:t>
                  </a:r>
                </a:p>
              </p:txBody>
            </p:sp>
          </p:grpSp>
        </p:grpSp>
        <p:sp>
          <p:nvSpPr>
            <p:cNvPr id="73" name="TextBox 8">
              <a:extLst>
                <a:ext uri="{FF2B5EF4-FFF2-40B4-BE49-F238E27FC236}">
                  <a16:creationId xmlns:a16="http://schemas.microsoft.com/office/drawing/2014/main" id="{EFB37FFC-D844-4824-B24C-26644722DBFF}"/>
                </a:ext>
              </a:extLst>
            </p:cNvPr>
            <p:cNvSpPr txBox="1">
              <a:spLocks/>
            </p:cNvSpPr>
            <p:nvPr userDrawn="1"/>
          </p:nvSpPr>
          <p:spPr>
            <a:xfrm>
              <a:off x="-3238500" y="1567274"/>
              <a:ext cx="3054075" cy="276999"/>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1000" b="0" dirty="0">
                  <a:solidFill>
                    <a:schemeClr val="tx1"/>
                  </a:solidFill>
                </a:rPr>
                <a:t>Ensure that all elements remain squares (not rectangles).</a:t>
              </a:r>
              <a:endParaRPr lang="en-US" sz="1000" b="1" dirty="0">
                <a:solidFill>
                  <a:schemeClr val="tx1"/>
                </a:solidFill>
              </a:endParaRPr>
            </a:p>
          </p:txBody>
        </p:sp>
      </p:grpSp>
    </p:spTree>
    <p:extLst>
      <p:ext uri="{BB962C8B-B14F-4D97-AF65-F5344CB8AC3E}">
        <p14:creationId xmlns:p14="http://schemas.microsoft.com/office/powerpoint/2010/main" val="203235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ong_Ligh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6BED-0270-45FE-AE73-277C4C0D6F0E}"/>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pic>
        <p:nvPicPr>
          <p:cNvPr id="33" name="Graphic 32">
            <a:extLst>
              <a:ext uri="{FF2B5EF4-FFF2-40B4-BE49-F238E27FC236}">
                <a16:creationId xmlns:a16="http://schemas.microsoft.com/office/drawing/2014/main" id="{84BAEEA5-E8A6-489A-8586-C50319D556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69" name="TextBox 68">
            <a:extLst>
              <a:ext uri="{FF2B5EF4-FFF2-40B4-BE49-F238E27FC236}">
                <a16:creationId xmlns:a16="http://schemas.microsoft.com/office/drawing/2014/main" id="{428F0CA1-71EE-4358-80E4-C2FE0C07F162}"/>
              </a:ext>
            </a:extLst>
          </p:cNvPr>
          <p:cNvSpPr txBox="1">
            <a:spLocks/>
          </p:cNvSpPr>
          <p:nvPr/>
        </p:nvSpPr>
        <p:spPr>
          <a:xfrm>
            <a:off x="-2428875" y="2885356"/>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38" name="Graphic 37">
            <a:extLst>
              <a:ext uri="{FF2B5EF4-FFF2-40B4-BE49-F238E27FC236}">
                <a16:creationId xmlns:a16="http://schemas.microsoft.com/office/drawing/2014/main" id="{F3699075-30AA-4191-BC29-B4DC50105F02}"/>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sp>
        <p:nvSpPr>
          <p:cNvPr id="39" name="Text Placeholder 26">
            <a:extLst>
              <a:ext uri="{FF2B5EF4-FFF2-40B4-BE49-F238E27FC236}">
                <a16:creationId xmlns:a16="http://schemas.microsoft.com/office/drawing/2014/main" id="{3C6C159F-8570-42F1-AAE0-8A09F0FED92D}"/>
              </a:ext>
            </a:extLst>
          </p:cNvPr>
          <p:cNvSpPr>
            <a:spLocks noGrp="1"/>
          </p:cNvSpPr>
          <p:nvPr>
            <p:ph type="body" sz="quarter" idx="16"/>
          </p:nvPr>
        </p:nvSpPr>
        <p:spPr>
          <a:xfrm>
            <a:off x="414575" y="2199598"/>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11">
            <a:extLst>
              <a:ext uri="{FF2B5EF4-FFF2-40B4-BE49-F238E27FC236}">
                <a16:creationId xmlns:a16="http://schemas.microsoft.com/office/drawing/2014/main" id="{C750422C-E8F6-4E94-8004-BA1E34C2BFCF}"/>
              </a:ext>
            </a:extLst>
          </p:cNvPr>
          <p:cNvSpPr>
            <a:spLocks noGrp="1"/>
          </p:cNvSpPr>
          <p:nvPr>
            <p:ph type="body" sz="quarter" idx="21" hasCustomPrompt="1"/>
          </p:nvPr>
        </p:nvSpPr>
        <p:spPr>
          <a:xfrm>
            <a:off x="414574" y="21996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1" name="Text Placeholder 26">
            <a:extLst>
              <a:ext uri="{FF2B5EF4-FFF2-40B4-BE49-F238E27FC236}">
                <a16:creationId xmlns:a16="http://schemas.microsoft.com/office/drawing/2014/main" id="{ACF96267-5B22-401F-9E6D-0D43B8A895FA}"/>
              </a:ext>
            </a:extLst>
          </p:cNvPr>
          <p:cNvSpPr>
            <a:spLocks noGrp="1"/>
          </p:cNvSpPr>
          <p:nvPr>
            <p:ph type="body" sz="quarter" idx="22"/>
          </p:nvPr>
        </p:nvSpPr>
        <p:spPr>
          <a:xfrm>
            <a:off x="2160460" y="2199598"/>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11">
            <a:extLst>
              <a:ext uri="{FF2B5EF4-FFF2-40B4-BE49-F238E27FC236}">
                <a16:creationId xmlns:a16="http://schemas.microsoft.com/office/drawing/2014/main" id="{798B3298-96BE-4A27-BCBC-75E5F2E644E2}"/>
              </a:ext>
            </a:extLst>
          </p:cNvPr>
          <p:cNvSpPr>
            <a:spLocks noGrp="1"/>
          </p:cNvSpPr>
          <p:nvPr>
            <p:ph type="body" sz="quarter" idx="23" hasCustomPrompt="1"/>
          </p:nvPr>
        </p:nvSpPr>
        <p:spPr>
          <a:xfrm>
            <a:off x="2160460" y="21996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5" name="Text Placeholder 26">
            <a:extLst>
              <a:ext uri="{FF2B5EF4-FFF2-40B4-BE49-F238E27FC236}">
                <a16:creationId xmlns:a16="http://schemas.microsoft.com/office/drawing/2014/main" id="{30159DFF-F370-417E-A333-B8C1822613F8}"/>
              </a:ext>
            </a:extLst>
          </p:cNvPr>
          <p:cNvSpPr>
            <a:spLocks noGrp="1"/>
          </p:cNvSpPr>
          <p:nvPr>
            <p:ph type="body" sz="quarter" idx="28"/>
          </p:nvPr>
        </p:nvSpPr>
        <p:spPr>
          <a:xfrm>
            <a:off x="7398115" y="2199598"/>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D83696DB-2221-4601-B891-E23336E2BE2F}"/>
              </a:ext>
            </a:extLst>
          </p:cNvPr>
          <p:cNvSpPr>
            <a:spLocks noGrp="1"/>
          </p:cNvSpPr>
          <p:nvPr>
            <p:ph type="body" sz="quarter" idx="29" hasCustomPrompt="1"/>
          </p:nvPr>
        </p:nvSpPr>
        <p:spPr>
          <a:xfrm>
            <a:off x="7398115" y="21996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9" name="Text Placeholder 26">
            <a:extLst>
              <a:ext uri="{FF2B5EF4-FFF2-40B4-BE49-F238E27FC236}">
                <a16:creationId xmlns:a16="http://schemas.microsoft.com/office/drawing/2014/main" id="{01981DEE-B04A-42B6-9BAE-AADE8A045458}"/>
              </a:ext>
            </a:extLst>
          </p:cNvPr>
          <p:cNvSpPr>
            <a:spLocks noGrp="1"/>
          </p:cNvSpPr>
          <p:nvPr>
            <p:ph type="body" sz="quarter" idx="36"/>
          </p:nvPr>
        </p:nvSpPr>
        <p:spPr>
          <a:xfrm>
            <a:off x="5652230" y="2199597"/>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1">
            <a:extLst>
              <a:ext uri="{FF2B5EF4-FFF2-40B4-BE49-F238E27FC236}">
                <a16:creationId xmlns:a16="http://schemas.microsoft.com/office/drawing/2014/main" id="{3DD2F8CD-02A1-4AE9-9ADC-02099B502A2A}"/>
              </a:ext>
            </a:extLst>
          </p:cNvPr>
          <p:cNvSpPr>
            <a:spLocks noGrp="1"/>
          </p:cNvSpPr>
          <p:nvPr>
            <p:ph type="body" sz="quarter" idx="37" hasCustomPrompt="1"/>
          </p:nvPr>
        </p:nvSpPr>
        <p:spPr>
          <a:xfrm>
            <a:off x="5652230" y="2199600"/>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3" name="Text Placeholder 26">
            <a:extLst>
              <a:ext uri="{FF2B5EF4-FFF2-40B4-BE49-F238E27FC236}">
                <a16:creationId xmlns:a16="http://schemas.microsoft.com/office/drawing/2014/main" id="{1EAC0405-7CF0-41DE-91C4-6DEE435295B5}"/>
              </a:ext>
            </a:extLst>
          </p:cNvPr>
          <p:cNvSpPr>
            <a:spLocks noGrp="1"/>
          </p:cNvSpPr>
          <p:nvPr>
            <p:ph type="body" sz="quarter" idx="40"/>
          </p:nvPr>
        </p:nvSpPr>
        <p:spPr>
          <a:xfrm>
            <a:off x="3906345" y="2199597"/>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1">
            <a:extLst>
              <a:ext uri="{FF2B5EF4-FFF2-40B4-BE49-F238E27FC236}">
                <a16:creationId xmlns:a16="http://schemas.microsoft.com/office/drawing/2014/main" id="{F04CDAA1-BF25-4CE2-9C80-7FD1DCC014AA}"/>
              </a:ext>
            </a:extLst>
          </p:cNvPr>
          <p:cNvSpPr>
            <a:spLocks noGrp="1"/>
          </p:cNvSpPr>
          <p:nvPr>
            <p:ph type="body" sz="quarter" idx="41" hasCustomPrompt="1"/>
          </p:nvPr>
        </p:nvSpPr>
        <p:spPr>
          <a:xfrm>
            <a:off x="3906345" y="2199600"/>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5" name="Text Placeholder 26">
            <a:extLst>
              <a:ext uri="{FF2B5EF4-FFF2-40B4-BE49-F238E27FC236}">
                <a16:creationId xmlns:a16="http://schemas.microsoft.com/office/drawing/2014/main" id="{611EF8C3-A2B2-49AC-B7C0-935841B8220D}"/>
              </a:ext>
            </a:extLst>
          </p:cNvPr>
          <p:cNvSpPr>
            <a:spLocks noGrp="1"/>
          </p:cNvSpPr>
          <p:nvPr>
            <p:ph type="body" sz="quarter" idx="48"/>
          </p:nvPr>
        </p:nvSpPr>
        <p:spPr>
          <a:xfrm>
            <a:off x="414574" y="4528800"/>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1">
            <a:extLst>
              <a:ext uri="{FF2B5EF4-FFF2-40B4-BE49-F238E27FC236}">
                <a16:creationId xmlns:a16="http://schemas.microsoft.com/office/drawing/2014/main" id="{1EDEA852-0F7F-4807-85A4-0C55BC56E14C}"/>
              </a:ext>
            </a:extLst>
          </p:cNvPr>
          <p:cNvSpPr>
            <a:spLocks noGrp="1"/>
          </p:cNvSpPr>
          <p:nvPr>
            <p:ph type="body" sz="quarter" idx="49" hasCustomPrompt="1"/>
          </p:nvPr>
        </p:nvSpPr>
        <p:spPr>
          <a:xfrm>
            <a:off x="414574" y="45288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61" name="Text Placeholder 26">
            <a:extLst>
              <a:ext uri="{FF2B5EF4-FFF2-40B4-BE49-F238E27FC236}">
                <a16:creationId xmlns:a16="http://schemas.microsoft.com/office/drawing/2014/main" id="{962FE968-5430-4979-9E66-2AA4810D4A21}"/>
              </a:ext>
            </a:extLst>
          </p:cNvPr>
          <p:cNvSpPr>
            <a:spLocks noGrp="1"/>
          </p:cNvSpPr>
          <p:nvPr>
            <p:ph type="body" sz="quarter" idx="50"/>
          </p:nvPr>
        </p:nvSpPr>
        <p:spPr>
          <a:xfrm>
            <a:off x="2160460" y="4528800"/>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2" name="Text Placeholder 11">
            <a:extLst>
              <a:ext uri="{FF2B5EF4-FFF2-40B4-BE49-F238E27FC236}">
                <a16:creationId xmlns:a16="http://schemas.microsoft.com/office/drawing/2014/main" id="{E74B2B95-E339-46C4-B29E-FC717FFE62C0}"/>
              </a:ext>
            </a:extLst>
          </p:cNvPr>
          <p:cNvSpPr>
            <a:spLocks noGrp="1"/>
          </p:cNvSpPr>
          <p:nvPr>
            <p:ph type="body" sz="quarter" idx="51" hasCustomPrompt="1"/>
          </p:nvPr>
        </p:nvSpPr>
        <p:spPr>
          <a:xfrm>
            <a:off x="2160460" y="45288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63" name="Text Placeholder 26">
            <a:extLst>
              <a:ext uri="{FF2B5EF4-FFF2-40B4-BE49-F238E27FC236}">
                <a16:creationId xmlns:a16="http://schemas.microsoft.com/office/drawing/2014/main" id="{823C3610-EB64-4186-9DA3-FFFA65134BDC}"/>
              </a:ext>
            </a:extLst>
          </p:cNvPr>
          <p:cNvSpPr>
            <a:spLocks noGrp="1"/>
          </p:cNvSpPr>
          <p:nvPr>
            <p:ph type="body" sz="quarter" idx="52"/>
          </p:nvPr>
        </p:nvSpPr>
        <p:spPr>
          <a:xfrm>
            <a:off x="7398115" y="4528800"/>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6" name="Text Placeholder 11">
            <a:extLst>
              <a:ext uri="{FF2B5EF4-FFF2-40B4-BE49-F238E27FC236}">
                <a16:creationId xmlns:a16="http://schemas.microsoft.com/office/drawing/2014/main" id="{CC31074D-149E-4B23-9C0F-C379A5FD3F26}"/>
              </a:ext>
            </a:extLst>
          </p:cNvPr>
          <p:cNvSpPr>
            <a:spLocks noGrp="1"/>
          </p:cNvSpPr>
          <p:nvPr>
            <p:ph type="body" sz="quarter" idx="53" hasCustomPrompt="1"/>
          </p:nvPr>
        </p:nvSpPr>
        <p:spPr>
          <a:xfrm>
            <a:off x="7398115" y="45288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67" name="Text Placeholder 26">
            <a:extLst>
              <a:ext uri="{FF2B5EF4-FFF2-40B4-BE49-F238E27FC236}">
                <a16:creationId xmlns:a16="http://schemas.microsoft.com/office/drawing/2014/main" id="{CAB47AA4-3E73-44D2-A502-2862D98306DB}"/>
              </a:ext>
            </a:extLst>
          </p:cNvPr>
          <p:cNvSpPr>
            <a:spLocks noGrp="1"/>
          </p:cNvSpPr>
          <p:nvPr>
            <p:ph type="body" sz="quarter" idx="54"/>
          </p:nvPr>
        </p:nvSpPr>
        <p:spPr>
          <a:xfrm>
            <a:off x="5652230" y="4528800"/>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11">
            <a:extLst>
              <a:ext uri="{FF2B5EF4-FFF2-40B4-BE49-F238E27FC236}">
                <a16:creationId xmlns:a16="http://schemas.microsoft.com/office/drawing/2014/main" id="{495E40B0-A470-4A8E-ADD4-D993BF454D73}"/>
              </a:ext>
            </a:extLst>
          </p:cNvPr>
          <p:cNvSpPr>
            <a:spLocks noGrp="1"/>
          </p:cNvSpPr>
          <p:nvPr>
            <p:ph type="body" sz="quarter" idx="55" hasCustomPrompt="1"/>
          </p:nvPr>
        </p:nvSpPr>
        <p:spPr>
          <a:xfrm>
            <a:off x="5652230" y="45288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70" name="Text Placeholder 26">
            <a:extLst>
              <a:ext uri="{FF2B5EF4-FFF2-40B4-BE49-F238E27FC236}">
                <a16:creationId xmlns:a16="http://schemas.microsoft.com/office/drawing/2014/main" id="{13EEAA87-D059-47E4-8740-6D73CCDC7AB8}"/>
              </a:ext>
            </a:extLst>
          </p:cNvPr>
          <p:cNvSpPr>
            <a:spLocks noGrp="1"/>
          </p:cNvSpPr>
          <p:nvPr>
            <p:ph type="body" sz="quarter" idx="56"/>
          </p:nvPr>
        </p:nvSpPr>
        <p:spPr>
          <a:xfrm>
            <a:off x="3906345" y="4528800"/>
            <a:ext cx="1745885" cy="2329200"/>
          </a:xfrm>
          <a:solidFill>
            <a:schemeClr val="accent4"/>
          </a:solidFill>
        </p:spPr>
        <p:txBody>
          <a:bodyPr lIns="180000" tIns="1080000" rIns="180000" bIns="180000"/>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1" name="Text Placeholder 11">
            <a:extLst>
              <a:ext uri="{FF2B5EF4-FFF2-40B4-BE49-F238E27FC236}">
                <a16:creationId xmlns:a16="http://schemas.microsoft.com/office/drawing/2014/main" id="{DBC0559C-D70E-46AE-B3ED-35C781B33C9B}"/>
              </a:ext>
            </a:extLst>
          </p:cNvPr>
          <p:cNvSpPr>
            <a:spLocks noGrp="1"/>
          </p:cNvSpPr>
          <p:nvPr>
            <p:ph type="body" sz="quarter" idx="57" hasCustomPrompt="1"/>
          </p:nvPr>
        </p:nvSpPr>
        <p:spPr>
          <a:xfrm>
            <a:off x="3906345" y="4528801"/>
            <a:ext cx="1745885" cy="1028313"/>
          </a:xfrm>
          <a:solidFill>
            <a:schemeClr val="accent4"/>
          </a:solidFill>
        </p:spPr>
        <p:txBody>
          <a:bodyPr wrap="square" lIns="180000" tIns="180000" rIns="180000" bIns="180000">
            <a:spAutoFit/>
          </a:bodyPr>
          <a:lstStyle>
            <a:lvl1pPr marL="0" indent="0">
              <a:buNone/>
              <a:defRPr sz="480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72" name="TextBox 8">
            <a:extLst>
              <a:ext uri="{FF2B5EF4-FFF2-40B4-BE49-F238E27FC236}">
                <a16:creationId xmlns:a16="http://schemas.microsoft.com/office/drawing/2014/main" id="{0C03B7DD-00B8-4892-8C78-6D15FD35314C}"/>
              </a:ext>
            </a:extLst>
          </p:cNvPr>
          <p:cNvSpPr txBox="1">
            <a:spLocks/>
          </p:cNvSpPr>
          <p:nvPr userDrawn="1"/>
        </p:nvSpPr>
        <p:spPr>
          <a:xfrm>
            <a:off x="-2428875" y="2118594"/>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grpSp>
        <p:nvGrpSpPr>
          <p:cNvPr id="28" name="Group 27">
            <a:extLst>
              <a:ext uri="{FF2B5EF4-FFF2-40B4-BE49-F238E27FC236}">
                <a16:creationId xmlns:a16="http://schemas.microsoft.com/office/drawing/2014/main" id="{34BDB06F-6635-46E8-8BBB-1BB1F56D369C}"/>
              </a:ext>
            </a:extLst>
          </p:cNvPr>
          <p:cNvGrpSpPr/>
          <p:nvPr userDrawn="1"/>
        </p:nvGrpSpPr>
        <p:grpSpPr>
          <a:xfrm>
            <a:off x="-2435593" y="-5397"/>
            <a:ext cx="2297275" cy="1849670"/>
            <a:chOff x="-3247458" y="-5397"/>
            <a:chExt cx="3063033" cy="1849670"/>
          </a:xfrm>
        </p:grpSpPr>
        <p:grpSp>
          <p:nvGrpSpPr>
            <p:cNvPr id="29" name="Group 28">
              <a:extLst>
                <a:ext uri="{FF2B5EF4-FFF2-40B4-BE49-F238E27FC236}">
                  <a16:creationId xmlns:a16="http://schemas.microsoft.com/office/drawing/2014/main" id="{1B0CD848-9592-4376-BB54-07C77DF8A209}"/>
                </a:ext>
              </a:extLst>
            </p:cNvPr>
            <p:cNvGrpSpPr/>
            <p:nvPr userDrawn="1"/>
          </p:nvGrpSpPr>
          <p:grpSpPr>
            <a:xfrm>
              <a:off x="-3247458" y="-5397"/>
              <a:ext cx="3063033" cy="1500671"/>
              <a:chOff x="-3247458" y="-5397"/>
              <a:chExt cx="3063033" cy="1500671"/>
            </a:xfrm>
          </p:grpSpPr>
          <p:sp>
            <p:nvSpPr>
              <p:cNvPr id="31" name="TextBox 8">
                <a:extLst>
                  <a:ext uri="{FF2B5EF4-FFF2-40B4-BE49-F238E27FC236}">
                    <a16:creationId xmlns:a16="http://schemas.microsoft.com/office/drawing/2014/main" id="{09D55698-29D7-439F-8420-D1E933652A04}"/>
                  </a:ext>
                </a:extLst>
              </p:cNvPr>
              <p:cNvSpPr txBox="1">
                <a:spLocks/>
              </p:cNvSpPr>
              <p:nvPr userDrawn="1"/>
            </p:nvSpPr>
            <p:spPr>
              <a:xfrm>
                <a:off x="-3238499" y="-5397"/>
                <a:ext cx="3054074"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Delete what you don’t need</a:t>
                </a:r>
              </a:p>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1000" b="0" dirty="0">
                    <a:solidFill>
                      <a:schemeClr val="tx1"/>
                    </a:solidFill>
                  </a:rPr>
                  <a:t>This layout provides 10 agenda points. Do not move the squares, but delete the ones you do not need so the remaining squares form a random pattern (if possible).</a:t>
                </a:r>
                <a:endParaRPr lang="en-US" sz="1000" b="1" dirty="0">
                  <a:solidFill>
                    <a:schemeClr val="tx1"/>
                  </a:solidFill>
                </a:endParaRPr>
              </a:p>
            </p:txBody>
          </p:sp>
          <p:grpSp>
            <p:nvGrpSpPr>
              <p:cNvPr id="32" name="Group 31">
                <a:extLst>
                  <a:ext uri="{FF2B5EF4-FFF2-40B4-BE49-F238E27FC236}">
                    <a16:creationId xmlns:a16="http://schemas.microsoft.com/office/drawing/2014/main" id="{79686F84-0893-4A52-B4D4-E06AC83D1EBA}"/>
                  </a:ext>
                </a:extLst>
              </p:cNvPr>
              <p:cNvGrpSpPr/>
              <p:nvPr userDrawn="1"/>
            </p:nvGrpSpPr>
            <p:grpSpPr>
              <a:xfrm>
                <a:off x="-3247458" y="836044"/>
                <a:ext cx="1422734" cy="659230"/>
                <a:chOff x="-3247458" y="836044"/>
                <a:chExt cx="1422734" cy="659230"/>
              </a:xfrm>
            </p:grpSpPr>
            <p:sp>
              <p:nvSpPr>
                <p:cNvPr id="34" name="Rectangle 33">
                  <a:extLst>
                    <a:ext uri="{FF2B5EF4-FFF2-40B4-BE49-F238E27FC236}">
                      <a16:creationId xmlns:a16="http://schemas.microsoft.com/office/drawing/2014/main" id="{AAA70516-40F8-4B71-A30A-B953172A3338}"/>
                    </a:ext>
                  </a:extLst>
                </p:cNvPr>
                <p:cNvSpPr>
                  <a:spLocks/>
                </p:cNvSpPr>
                <p:nvPr userDrawn="1"/>
              </p:nvSpPr>
              <p:spPr>
                <a:xfrm>
                  <a:off x="-2995593" y="836044"/>
                  <a:ext cx="1170869" cy="65923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5" name="Rectangle 34">
                  <a:extLst>
                    <a:ext uri="{FF2B5EF4-FFF2-40B4-BE49-F238E27FC236}">
                      <a16:creationId xmlns:a16="http://schemas.microsoft.com/office/drawing/2014/main" id="{015DE053-8AC8-4246-A357-C35B7F0A8BB1}"/>
                    </a:ext>
                  </a:extLst>
                </p:cNvPr>
                <p:cNvSpPr>
                  <a:spLocks/>
                </p:cNvSpPr>
                <p:nvPr userDrawn="1"/>
              </p:nvSpPr>
              <p:spPr>
                <a:xfrm>
                  <a:off x="-2436882"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03</a:t>
                  </a:r>
                </a:p>
              </p:txBody>
            </p:sp>
            <p:sp>
              <p:nvSpPr>
                <p:cNvPr id="36" name="Rectangle 35">
                  <a:extLst>
                    <a:ext uri="{FF2B5EF4-FFF2-40B4-BE49-F238E27FC236}">
                      <a16:creationId xmlns:a16="http://schemas.microsoft.com/office/drawing/2014/main" id="{0AC0CCCF-15CC-40BC-8886-E510190F0187}"/>
                    </a:ext>
                  </a:extLst>
                </p:cNvPr>
                <p:cNvSpPr>
                  <a:spLocks/>
                </p:cNvSpPr>
                <p:nvPr userDrawn="1"/>
              </p:nvSpPr>
              <p:spPr>
                <a:xfrm>
                  <a:off x="-2640791" y="1290932"/>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02</a:t>
                  </a:r>
                </a:p>
              </p:txBody>
            </p:sp>
            <p:sp>
              <p:nvSpPr>
                <p:cNvPr id="37" name="Oval 36">
                  <a:extLst>
                    <a:ext uri="{FF2B5EF4-FFF2-40B4-BE49-F238E27FC236}">
                      <a16:creationId xmlns:a16="http://schemas.microsoft.com/office/drawing/2014/main" id="{0AC22B1E-F898-4840-BE4B-8F046A7B01BE}"/>
                    </a:ext>
                  </a:extLst>
                </p:cNvPr>
                <p:cNvSpPr/>
                <p:nvPr userDrawn="1"/>
              </p:nvSpPr>
              <p:spPr>
                <a:xfrm>
                  <a:off x="-3247458" y="836044"/>
                  <a:ext cx="190497" cy="190497"/>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43" name="Plus Sign 42">
                  <a:extLst>
                    <a:ext uri="{FF2B5EF4-FFF2-40B4-BE49-F238E27FC236}">
                      <a16:creationId xmlns:a16="http://schemas.microsoft.com/office/drawing/2014/main" id="{C9DC7C59-E6FA-4039-9EC6-FC3E9FE30837}"/>
                    </a:ext>
                  </a:extLst>
                </p:cNvPr>
                <p:cNvSpPr>
                  <a:spLocks/>
                </p:cNvSpPr>
                <p:nvPr userDrawn="1"/>
              </p:nvSpPr>
              <p:spPr>
                <a:xfrm>
                  <a:off x="-3232200" y="851302"/>
                  <a:ext cx="159980" cy="159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44" name="Rectangle 43">
                  <a:extLst>
                    <a:ext uri="{FF2B5EF4-FFF2-40B4-BE49-F238E27FC236}">
                      <a16:creationId xmlns:a16="http://schemas.microsoft.com/office/drawing/2014/main" id="{F7BBC3F8-761F-4307-BA36-7F91B8F5E8DB}"/>
                    </a:ext>
                  </a:extLst>
                </p:cNvPr>
                <p:cNvSpPr>
                  <a:spLocks/>
                </p:cNvSpPr>
                <p:nvPr userDrawn="1"/>
              </p:nvSpPr>
              <p:spPr>
                <a:xfrm>
                  <a:off x="-2844700"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01</a:t>
                  </a:r>
                </a:p>
              </p:txBody>
            </p:sp>
            <p:sp>
              <p:nvSpPr>
                <p:cNvPr id="47" name="Rectangle 46">
                  <a:extLst>
                    <a:ext uri="{FF2B5EF4-FFF2-40B4-BE49-F238E27FC236}">
                      <a16:creationId xmlns:a16="http://schemas.microsoft.com/office/drawing/2014/main" id="{BD6D78E0-3955-4A3C-BFFC-55B0B28B6FFF}"/>
                    </a:ext>
                  </a:extLst>
                </p:cNvPr>
                <p:cNvSpPr>
                  <a:spLocks/>
                </p:cNvSpPr>
                <p:nvPr userDrawn="1"/>
              </p:nvSpPr>
              <p:spPr>
                <a:xfrm>
                  <a:off x="-2232974"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04</a:t>
                  </a:r>
                </a:p>
              </p:txBody>
            </p:sp>
            <p:sp>
              <p:nvSpPr>
                <p:cNvPr id="48" name="Rectangle 47">
                  <a:extLst>
                    <a:ext uri="{FF2B5EF4-FFF2-40B4-BE49-F238E27FC236}">
                      <a16:creationId xmlns:a16="http://schemas.microsoft.com/office/drawing/2014/main" id="{09A4EBFA-24EA-4FF9-96B1-B2F56FBCF15F}"/>
                    </a:ext>
                  </a:extLst>
                </p:cNvPr>
                <p:cNvSpPr>
                  <a:spLocks/>
                </p:cNvSpPr>
                <p:nvPr userDrawn="1"/>
              </p:nvSpPr>
              <p:spPr>
                <a:xfrm>
                  <a:off x="-2232973" y="1290932"/>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05</a:t>
                  </a:r>
                </a:p>
              </p:txBody>
            </p:sp>
            <p:sp>
              <p:nvSpPr>
                <p:cNvPr id="51" name="Rectangle 50">
                  <a:extLst>
                    <a:ext uri="{FF2B5EF4-FFF2-40B4-BE49-F238E27FC236}">
                      <a16:creationId xmlns:a16="http://schemas.microsoft.com/office/drawing/2014/main" id="{F60F43F1-2872-41B0-BF65-EC83E1FF0350}"/>
                    </a:ext>
                  </a:extLst>
                </p:cNvPr>
                <p:cNvSpPr>
                  <a:spLocks/>
                </p:cNvSpPr>
                <p:nvPr userDrawn="1"/>
              </p:nvSpPr>
              <p:spPr>
                <a:xfrm>
                  <a:off x="-2029066" y="1086418"/>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06</a:t>
                  </a:r>
                </a:p>
              </p:txBody>
            </p:sp>
            <p:sp>
              <p:nvSpPr>
                <p:cNvPr id="52" name="Rectangle 51">
                  <a:extLst>
                    <a:ext uri="{FF2B5EF4-FFF2-40B4-BE49-F238E27FC236}">
                      <a16:creationId xmlns:a16="http://schemas.microsoft.com/office/drawing/2014/main" id="{E7BF9DEB-5480-445A-9114-13B000A69B3B}"/>
                    </a:ext>
                  </a:extLst>
                </p:cNvPr>
                <p:cNvSpPr>
                  <a:spLocks/>
                </p:cNvSpPr>
                <p:nvPr userDrawn="1"/>
              </p:nvSpPr>
              <p:spPr>
                <a:xfrm>
                  <a:off x="-2029066" y="1290932"/>
                  <a:ext cx="204342" cy="20434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accent4"/>
                      </a:solidFill>
                    </a:rPr>
                    <a:t>07</a:t>
                  </a:r>
                </a:p>
              </p:txBody>
            </p:sp>
          </p:grpSp>
        </p:grpSp>
        <p:sp>
          <p:nvSpPr>
            <p:cNvPr id="30" name="TextBox 8">
              <a:extLst>
                <a:ext uri="{FF2B5EF4-FFF2-40B4-BE49-F238E27FC236}">
                  <a16:creationId xmlns:a16="http://schemas.microsoft.com/office/drawing/2014/main" id="{0149328A-AD11-455A-AAFD-64B24186B313}"/>
                </a:ext>
              </a:extLst>
            </p:cNvPr>
            <p:cNvSpPr txBox="1">
              <a:spLocks/>
            </p:cNvSpPr>
            <p:nvPr userDrawn="1"/>
          </p:nvSpPr>
          <p:spPr>
            <a:xfrm>
              <a:off x="-3238500" y="1567274"/>
              <a:ext cx="3054075" cy="276999"/>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1000" b="0" dirty="0">
                  <a:solidFill>
                    <a:schemeClr val="tx1"/>
                  </a:solidFill>
                </a:rPr>
                <a:t>Ensure that all elements remain squares (not rectangles).</a:t>
              </a:r>
              <a:endParaRPr lang="en-US" sz="1000" b="1" dirty="0">
                <a:solidFill>
                  <a:schemeClr val="tx1"/>
                </a:solidFill>
              </a:endParaRPr>
            </a:p>
          </p:txBody>
        </p:sp>
      </p:grpSp>
    </p:spTree>
    <p:extLst>
      <p:ext uri="{BB962C8B-B14F-4D97-AF65-F5344CB8AC3E}">
        <p14:creationId xmlns:p14="http://schemas.microsoft.com/office/powerpoint/2010/main" val="37825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Dark">
    <p:bg>
      <p:bgPr>
        <a:solidFill>
          <a:schemeClr val="accent4"/>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C5A87A8-22DD-4EFF-93FC-F12B4247D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047894" cy="264691"/>
          </a:xfrm>
          <a:prstGeom prst="rect">
            <a:avLst/>
          </a:prstGeom>
        </p:spPr>
      </p:pic>
      <p:sp>
        <p:nvSpPr>
          <p:cNvPr id="20" name="Text Placeholder 19">
            <a:extLst>
              <a:ext uri="{FF2B5EF4-FFF2-40B4-BE49-F238E27FC236}">
                <a16:creationId xmlns:a16="http://schemas.microsoft.com/office/drawing/2014/main" id="{4DE9BE55-EFAE-4837-84D2-87E24CCF4AA6}"/>
              </a:ext>
            </a:extLst>
          </p:cNvPr>
          <p:cNvSpPr>
            <a:spLocks noGrp="1"/>
          </p:cNvSpPr>
          <p:nvPr>
            <p:ph type="body" sz="quarter" idx="12" hasCustomPrompt="1"/>
          </p:nvPr>
        </p:nvSpPr>
        <p:spPr>
          <a:xfrm>
            <a:off x="484585" y="5898927"/>
            <a:ext cx="3376280" cy="193899"/>
          </a:xfrm>
        </p:spPr>
        <p:txBody>
          <a:bodyPr anchor="b">
            <a:noAutofit/>
          </a:bodyPr>
          <a:lstStyle>
            <a:lvl1pPr marL="0" indent="0">
              <a:buNone/>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Add date</a:t>
            </a:r>
          </a:p>
        </p:txBody>
      </p:sp>
      <p:sp>
        <p:nvSpPr>
          <p:cNvPr id="2" name="Title 1"/>
          <p:cNvSpPr>
            <a:spLocks noGrp="1"/>
          </p:cNvSpPr>
          <p:nvPr>
            <p:ph type="ctrTitle" hasCustomPrompt="1"/>
          </p:nvPr>
        </p:nvSpPr>
        <p:spPr>
          <a:xfrm>
            <a:off x="484585" y="1356129"/>
            <a:ext cx="6363891" cy="1551194"/>
          </a:xfrm>
        </p:spPr>
        <p:txBody>
          <a:bodyPr anchor="b">
            <a:noAutofit/>
          </a:bodyPr>
          <a:lstStyle>
            <a:lvl1pPr algn="l">
              <a:defRPr sz="5600">
                <a:solidFill>
                  <a:schemeClr val="accent1"/>
                </a:solidFill>
              </a:defRPr>
            </a:lvl1pPr>
          </a:lstStyle>
          <a:p>
            <a:r>
              <a:rPr lang="en-US" noProof="0" dirty="0"/>
              <a:t>Add presentation title</a:t>
            </a:r>
          </a:p>
        </p:txBody>
      </p:sp>
      <p:sp>
        <p:nvSpPr>
          <p:cNvPr id="3" name="Subtitle 2"/>
          <p:cNvSpPr>
            <a:spLocks noGrp="1"/>
          </p:cNvSpPr>
          <p:nvPr>
            <p:ph type="subTitle" idx="1" hasCustomPrompt="1"/>
          </p:nvPr>
        </p:nvSpPr>
        <p:spPr>
          <a:xfrm>
            <a:off x="484585" y="3051323"/>
            <a:ext cx="6363891" cy="553998"/>
          </a:xfrm>
        </p:spPr>
        <p:txBody>
          <a:bodyPr>
            <a:noAutofit/>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Add subtitle - max two lines</a:t>
            </a:r>
          </a:p>
        </p:txBody>
      </p:sp>
      <p:grpSp>
        <p:nvGrpSpPr>
          <p:cNvPr id="7" name="Group 6">
            <a:extLst>
              <a:ext uri="{FF2B5EF4-FFF2-40B4-BE49-F238E27FC236}">
                <a16:creationId xmlns:a16="http://schemas.microsoft.com/office/drawing/2014/main" id="{469E6953-F838-43C9-8E97-CAA76CD5ED9E}"/>
              </a:ext>
            </a:extLst>
          </p:cNvPr>
          <p:cNvGrpSpPr/>
          <p:nvPr userDrawn="1"/>
        </p:nvGrpSpPr>
        <p:grpSpPr>
          <a:xfrm>
            <a:off x="-2435593" y="-5397"/>
            <a:ext cx="2297275" cy="3647152"/>
            <a:chOff x="-3247458" y="-5397"/>
            <a:chExt cx="3063033" cy="3647152"/>
          </a:xfrm>
        </p:grpSpPr>
        <p:sp>
          <p:nvSpPr>
            <p:cNvPr id="49" name="TextBox 8">
              <a:extLst>
                <a:ext uri="{FF2B5EF4-FFF2-40B4-BE49-F238E27FC236}">
                  <a16:creationId xmlns:a16="http://schemas.microsoft.com/office/drawing/2014/main" id="{449C60F3-39A3-4E02-AF9D-183B72395A3B}"/>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4" name="Group 3">
              <a:extLst>
                <a:ext uri="{FF2B5EF4-FFF2-40B4-BE49-F238E27FC236}">
                  <a16:creationId xmlns:a16="http://schemas.microsoft.com/office/drawing/2014/main" id="{389E9EE0-62C9-4A1B-8028-5FD99D6240A2}"/>
                </a:ext>
              </a:extLst>
            </p:cNvPr>
            <p:cNvGrpSpPr>
              <a:grpSpLocks/>
            </p:cNvGrpSpPr>
            <p:nvPr/>
          </p:nvGrpSpPr>
          <p:grpSpPr>
            <a:xfrm>
              <a:off x="-3247458" y="2780259"/>
              <a:ext cx="3016477" cy="659231"/>
              <a:chOff x="-3247458" y="2183435"/>
              <a:chExt cx="3016477" cy="659231"/>
            </a:xfrm>
          </p:grpSpPr>
          <p:grpSp>
            <p:nvGrpSpPr>
              <p:cNvPr id="50" name="Group 49">
                <a:extLst>
                  <a:ext uri="{FF2B5EF4-FFF2-40B4-BE49-F238E27FC236}">
                    <a16:creationId xmlns:a16="http://schemas.microsoft.com/office/drawing/2014/main" id="{64D0253C-6ADC-4D27-BA5D-363229DF04C4}"/>
                  </a:ext>
                </a:extLst>
              </p:cNvPr>
              <p:cNvGrpSpPr/>
              <p:nvPr/>
            </p:nvGrpSpPr>
            <p:grpSpPr>
              <a:xfrm>
                <a:off x="-2995593" y="2183436"/>
                <a:ext cx="1170869" cy="659230"/>
                <a:chOff x="-1820135" y="4330269"/>
                <a:chExt cx="1397193" cy="786656"/>
              </a:xfrm>
            </p:grpSpPr>
            <p:sp>
              <p:nvSpPr>
                <p:cNvPr id="51" name="Rectangle 50">
                  <a:extLst>
                    <a:ext uri="{FF2B5EF4-FFF2-40B4-BE49-F238E27FC236}">
                      <a16:creationId xmlns:a16="http://schemas.microsoft.com/office/drawing/2014/main" id="{79BBC287-01F1-40D1-8C11-6B856BC59626}"/>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52" name="Rectangle 51">
                  <a:extLst>
                    <a:ext uri="{FF2B5EF4-FFF2-40B4-BE49-F238E27FC236}">
                      <a16:creationId xmlns:a16="http://schemas.microsoft.com/office/drawing/2014/main" id="{81643F37-DC41-44E7-A975-6524E3CCEBCC}"/>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53" name="Rectangle 52">
                  <a:extLst>
                    <a:ext uri="{FF2B5EF4-FFF2-40B4-BE49-F238E27FC236}">
                      <a16:creationId xmlns:a16="http://schemas.microsoft.com/office/drawing/2014/main" id="{5755D9DD-A3D4-430D-B8AB-B0EF17A04B01}"/>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54" name="Rectangle 53">
                  <a:extLst>
                    <a:ext uri="{FF2B5EF4-FFF2-40B4-BE49-F238E27FC236}">
                      <a16:creationId xmlns:a16="http://schemas.microsoft.com/office/drawing/2014/main" id="{4815C0DC-D408-4577-A22B-2079D555FB08}"/>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55" name="Rectangle 54">
                  <a:extLst>
                    <a:ext uri="{FF2B5EF4-FFF2-40B4-BE49-F238E27FC236}">
                      <a16:creationId xmlns:a16="http://schemas.microsoft.com/office/drawing/2014/main" id="{52CE5640-F2F1-4276-8C9D-0115AE780A8E}"/>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56" name="Group 55">
                <a:extLst>
                  <a:ext uri="{FF2B5EF4-FFF2-40B4-BE49-F238E27FC236}">
                    <a16:creationId xmlns:a16="http://schemas.microsoft.com/office/drawing/2014/main" id="{DC2194A5-35C1-4F43-833F-4AB9086577F7}"/>
                  </a:ext>
                </a:extLst>
              </p:cNvPr>
              <p:cNvGrpSpPr/>
              <p:nvPr/>
            </p:nvGrpSpPr>
            <p:grpSpPr>
              <a:xfrm>
                <a:off x="-3247458" y="2183435"/>
                <a:ext cx="190497" cy="190497"/>
                <a:chOff x="-1190625" y="5119688"/>
                <a:chExt cx="242890" cy="242890"/>
              </a:xfrm>
            </p:grpSpPr>
            <p:sp>
              <p:nvSpPr>
                <p:cNvPr id="57" name="Oval 56">
                  <a:extLst>
                    <a:ext uri="{FF2B5EF4-FFF2-40B4-BE49-F238E27FC236}">
                      <a16:creationId xmlns:a16="http://schemas.microsoft.com/office/drawing/2014/main" id="{E3706662-BC37-4578-8F32-E8A39CE44154}"/>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58" name="Plus Sign 57">
                  <a:extLst>
                    <a:ext uri="{FF2B5EF4-FFF2-40B4-BE49-F238E27FC236}">
                      <a16:creationId xmlns:a16="http://schemas.microsoft.com/office/drawing/2014/main" id="{1AE93593-6D37-4AF7-98C1-7909E03FA792}"/>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59" name="Group 58">
                <a:extLst>
                  <a:ext uri="{FF2B5EF4-FFF2-40B4-BE49-F238E27FC236}">
                    <a16:creationId xmlns:a16="http://schemas.microsoft.com/office/drawing/2014/main" id="{9F492E19-C6A6-497B-BB41-06A57429A8BB}"/>
                  </a:ext>
                </a:extLst>
              </p:cNvPr>
              <p:cNvGrpSpPr/>
              <p:nvPr/>
            </p:nvGrpSpPr>
            <p:grpSpPr>
              <a:xfrm>
                <a:off x="-1401850" y="2183435"/>
                <a:ext cx="1170869" cy="659230"/>
                <a:chOff x="-1820135" y="5417070"/>
                <a:chExt cx="1397193" cy="786656"/>
              </a:xfrm>
            </p:grpSpPr>
            <p:sp>
              <p:nvSpPr>
                <p:cNvPr id="60" name="Rectangle 59">
                  <a:extLst>
                    <a:ext uri="{FF2B5EF4-FFF2-40B4-BE49-F238E27FC236}">
                      <a16:creationId xmlns:a16="http://schemas.microsoft.com/office/drawing/2014/main" id="{0AB610DB-8F7D-455F-B88D-471EE0DB8FAE}"/>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1" name="Rectangle 60">
                  <a:extLst>
                    <a:ext uri="{FF2B5EF4-FFF2-40B4-BE49-F238E27FC236}">
                      <a16:creationId xmlns:a16="http://schemas.microsoft.com/office/drawing/2014/main" id="{DF421E03-03B5-47E8-99F1-A7C3ACE0D436}"/>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2" name="Rectangle 61">
                  <a:extLst>
                    <a:ext uri="{FF2B5EF4-FFF2-40B4-BE49-F238E27FC236}">
                      <a16:creationId xmlns:a16="http://schemas.microsoft.com/office/drawing/2014/main" id="{E829F462-AD5B-4808-AAEB-BEDD40AD95C6}"/>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3" name="Rectangle 62">
                  <a:extLst>
                    <a:ext uri="{FF2B5EF4-FFF2-40B4-BE49-F238E27FC236}">
                      <a16:creationId xmlns:a16="http://schemas.microsoft.com/office/drawing/2014/main" id="{A4683657-E371-4755-8DF1-CE0BCF76AA05}"/>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4" name="Rectangle 63">
                  <a:extLst>
                    <a:ext uri="{FF2B5EF4-FFF2-40B4-BE49-F238E27FC236}">
                      <a16:creationId xmlns:a16="http://schemas.microsoft.com/office/drawing/2014/main" id="{17428BA5-F5BF-452D-B3B1-526E4DEAA82B}"/>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65" name="Group 64">
                <a:extLst>
                  <a:ext uri="{FF2B5EF4-FFF2-40B4-BE49-F238E27FC236}">
                    <a16:creationId xmlns:a16="http://schemas.microsoft.com/office/drawing/2014/main" id="{4395A4A6-1BAC-4B72-86AB-5290A2AF7312}"/>
                  </a:ext>
                </a:extLst>
              </p:cNvPr>
              <p:cNvGrpSpPr/>
              <p:nvPr/>
            </p:nvGrpSpPr>
            <p:grpSpPr>
              <a:xfrm>
                <a:off x="-1653715" y="2183435"/>
                <a:ext cx="190497" cy="190497"/>
                <a:chOff x="-820920" y="5119691"/>
                <a:chExt cx="242890" cy="242890"/>
              </a:xfrm>
            </p:grpSpPr>
            <p:sp>
              <p:nvSpPr>
                <p:cNvPr id="66" name="Oval 65">
                  <a:extLst>
                    <a:ext uri="{FF2B5EF4-FFF2-40B4-BE49-F238E27FC236}">
                      <a16:creationId xmlns:a16="http://schemas.microsoft.com/office/drawing/2014/main" id="{23E3649D-FBEF-4105-92A7-1560CE6006C5}"/>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7" name="Division Sign 66">
                  <a:extLst>
                    <a:ext uri="{FF2B5EF4-FFF2-40B4-BE49-F238E27FC236}">
                      <a16:creationId xmlns:a16="http://schemas.microsoft.com/office/drawing/2014/main" id="{C3EE6DD7-C9B1-4D2E-ADB6-F709F953FA67}"/>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2" name="Text Placeholder 21">
            <a:extLst>
              <a:ext uri="{FF2B5EF4-FFF2-40B4-BE49-F238E27FC236}">
                <a16:creationId xmlns:a16="http://schemas.microsoft.com/office/drawing/2014/main" id="{6EC56DD3-38B0-41E3-80E3-694605C6F2D8}"/>
              </a:ext>
            </a:extLst>
          </p:cNvPr>
          <p:cNvSpPr>
            <a:spLocks noGrp="1" noChangeAspect="1"/>
          </p:cNvSpPr>
          <p:nvPr userDrawn="1">
            <p:ph type="body" sz="quarter" idx="15" hasCustomPrompt="1"/>
          </p:nvPr>
        </p:nvSpPr>
        <p:spPr>
          <a:xfrm>
            <a:off x="5715000" y="4572000"/>
            <a:ext cx="1714500" cy="2286000"/>
          </a:xfrm>
          <a:solidFill>
            <a:schemeClr val="accent1"/>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
        <p:nvSpPr>
          <p:cNvPr id="33" name="Text Placeholder 21">
            <a:extLst>
              <a:ext uri="{FF2B5EF4-FFF2-40B4-BE49-F238E27FC236}">
                <a16:creationId xmlns:a16="http://schemas.microsoft.com/office/drawing/2014/main" id="{6021B046-D6D6-4B60-94D2-38C6AC7CEAD1}"/>
              </a:ext>
            </a:extLst>
          </p:cNvPr>
          <p:cNvSpPr>
            <a:spLocks noGrp="1" noChangeAspect="1"/>
          </p:cNvSpPr>
          <p:nvPr userDrawn="1">
            <p:ph type="body" sz="quarter" idx="16" hasCustomPrompt="1"/>
          </p:nvPr>
        </p:nvSpPr>
        <p:spPr>
          <a:xfrm>
            <a:off x="7429500" y="2286000"/>
            <a:ext cx="1714500" cy="2286000"/>
          </a:xfrm>
          <a:solidFill>
            <a:schemeClr val="accent1"/>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
        <p:nvSpPr>
          <p:cNvPr id="34" name="Text Placeholder 21">
            <a:extLst>
              <a:ext uri="{FF2B5EF4-FFF2-40B4-BE49-F238E27FC236}">
                <a16:creationId xmlns:a16="http://schemas.microsoft.com/office/drawing/2014/main" id="{4454A2F3-CD1E-4586-8923-9F71115AA0DA}"/>
              </a:ext>
            </a:extLst>
          </p:cNvPr>
          <p:cNvSpPr>
            <a:spLocks noGrp="1" noChangeAspect="1"/>
          </p:cNvSpPr>
          <p:nvPr userDrawn="1">
            <p:ph type="body" sz="quarter" idx="13" hasCustomPrompt="1"/>
          </p:nvPr>
        </p:nvSpPr>
        <p:spPr>
          <a:xfrm>
            <a:off x="7429500" y="4572000"/>
            <a:ext cx="1714500" cy="2286000"/>
          </a:xfrm>
          <a:solidFill>
            <a:schemeClr val="accent1"/>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pic>
        <p:nvPicPr>
          <p:cNvPr id="29" name="Graphic 28">
            <a:extLst>
              <a:ext uri="{FF2B5EF4-FFF2-40B4-BE49-F238E27FC236}">
                <a16:creationId xmlns:a16="http://schemas.microsoft.com/office/drawing/2014/main" id="{69084EFC-D652-4105-AE08-850DCF02DB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047894" cy="264691"/>
          </a:xfrm>
          <a:prstGeom prst="rect">
            <a:avLst/>
          </a:prstGeom>
        </p:spPr>
      </p:pic>
    </p:spTree>
    <p:extLst>
      <p:ext uri="{BB962C8B-B14F-4D97-AF65-F5344CB8AC3E}">
        <p14:creationId xmlns:p14="http://schemas.microsoft.com/office/powerpoint/2010/main" val="3422670015"/>
      </p:ext>
    </p:extLst>
  </p:cSld>
  <p:clrMapOvr>
    <a:masterClrMapping/>
  </p:clrMapOvr>
  <p:extLst>
    <p:ext uri="{DCECCB84-F9BA-43D5-87BE-67443E8EF086}">
      <p15:sldGuideLst xmlns:p15="http://schemas.microsoft.com/office/powerpoint/2012/main">
        <p15:guide id="1" pos="30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assic_Dark">
    <p:bg>
      <p:bgPr>
        <a:solidFill>
          <a:schemeClr val="accent4"/>
        </a:solidFill>
        <a:effectLst/>
      </p:bgPr>
    </p:bg>
    <p:spTree>
      <p:nvGrpSpPr>
        <p:cNvPr id="1" name=""/>
        <p:cNvGrpSpPr/>
        <p:nvPr/>
      </p:nvGrpSpPr>
      <p:grpSpPr>
        <a:xfrm>
          <a:off x="0" y="0"/>
          <a:ext cx="0" cy="0"/>
          <a:chOff x="0" y="0"/>
          <a:chExt cx="0" cy="0"/>
        </a:xfrm>
      </p:grpSpPr>
      <p:sp>
        <p:nvSpPr>
          <p:cNvPr id="35" name="Text Placeholder 26">
            <a:extLst>
              <a:ext uri="{FF2B5EF4-FFF2-40B4-BE49-F238E27FC236}">
                <a16:creationId xmlns:a16="http://schemas.microsoft.com/office/drawing/2014/main" id="{03940F58-A8DC-4DFE-ADC3-16FC0EB24678}"/>
              </a:ext>
            </a:extLst>
          </p:cNvPr>
          <p:cNvSpPr>
            <a:spLocks noGrp="1"/>
          </p:cNvSpPr>
          <p:nvPr>
            <p:ph type="body" sz="quarter" idx="22"/>
          </p:nvPr>
        </p:nvSpPr>
        <p:spPr>
          <a:xfrm>
            <a:off x="1130506" y="2017712"/>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6" name="Text Placeholder 11">
            <a:extLst>
              <a:ext uri="{FF2B5EF4-FFF2-40B4-BE49-F238E27FC236}">
                <a16:creationId xmlns:a16="http://schemas.microsoft.com/office/drawing/2014/main" id="{B5BD00DB-95A4-467B-B502-AF07806F0B1B}"/>
              </a:ext>
            </a:extLst>
          </p:cNvPr>
          <p:cNvSpPr>
            <a:spLocks noGrp="1"/>
          </p:cNvSpPr>
          <p:nvPr>
            <p:ph type="body" sz="quarter" idx="23" hasCustomPrompt="1"/>
          </p:nvPr>
        </p:nvSpPr>
        <p:spPr>
          <a:xfrm>
            <a:off x="414573" y="2017712"/>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7" name="Text Placeholder 26">
            <a:extLst>
              <a:ext uri="{FF2B5EF4-FFF2-40B4-BE49-F238E27FC236}">
                <a16:creationId xmlns:a16="http://schemas.microsoft.com/office/drawing/2014/main" id="{963771BF-457F-4F7B-8382-3AE6EF919370}"/>
              </a:ext>
            </a:extLst>
          </p:cNvPr>
          <p:cNvSpPr>
            <a:spLocks noGrp="1"/>
          </p:cNvSpPr>
          <p:nvPr>
            <p:ph type="body" sz="quarter" idx="42"/>
          </p:nvPr>
        </p:nvSpPr>
        <p:spPr>
          <a:xfrm>
            <a:off x="1130506" y="2956763"/>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58" name="Text Placeholder 11">
            <a:extLst>
              <a:ext uri="{FF2B5EF4-FFF2-40B4-BE49-F238E27FC236}">
                <a16:creationId xmlns:a16="http://schemas.microsoft.com/office/drawing/2014/main" id="{B86BBF64-F80F-4F10-8CAB-58CF08CB251B}"/>
              </a:ext>
            </a:extLst>
          </p:cNvPr>
          <p:cNvSpPr>
            <a:spLocks noGrp="1"/>
          </p:cNvSpPr>
          <p:nvPr>
            <p:ph type="body" sz="quarter" idx="43" hasCustomPrompt="1"/>
          </p:nvPr>
        </p:nvSpPr>
        <p:spPr>
          <a:xfrm>
            <a:off x="425282" y="2956763"/>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7" name="Text Placeholder 26">
            <a:extLst>
              <a:ext uri="{FF2B5EF4-FFF2-40B4-BE49-F238E27FC236}">
                <a16:creationId xmlns:a16="http://schemas.microsoft.com/office/drawing/2014/main" id="{665A2A59-2F2E-4F56-B9BD-4DFF1CF43768}"/>
              </a:ext>
            </a:extLst>
          </p:cNvPr>
          <p:cNvSpPr>
            <a:spLocks noGrp="1"/>
          </p:cNvSpPr>
          <p:nvPr>
            <p:ph type="body" sz="quarter" idx="44"/>
          </p:nvPr>
        </p:nvSpPr>
        <p:spPr>
          <a:xfrm>
            <a:off x="1130506" y="3895815"/>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28" name="Text Placeholder 11">
            <a:extLst>
              <a:ext uri="{FF2B5EF4-FFF2-40B4-BE49-F238E27FC236}">
                <a16:creationId xmlns:a16="http://schemas.microsoft.com/office/drawing/2014/main" id="{90EFC782-9A40-497C-AF5A-15096FED5FEB}"/>
              </a:ext>
            </a:extLst>
          </p:cNvPr>
          <p:cNvSpPr>
            <a:spLocks noGrp="1"/>
          </p:cNvSpPr>
          <p:nvPr>
            <p:ph type="body" sz="quarter" idx="45" hasCustomPrompt="1"/>
          </p:nvPr>
        </p:nvSpPr>
        <p:spPr>
          <a:xfrm>
            <a:off x="414573" y="3895815"/>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9" name="Text Placeholder 26">
            <a:extLst>
              <a:ext uri="{FF2B5EF4-FFF2-40B4-BE49-F238E27FC236}">
                <a16:creationId xmlns:a16="http://schemas.microsoft.com/office/drawing/2014/main" id="{F92A0E55-3D5F-405E-8D58-D9A4B6E5F532}"/>
              </a:ext>
            </a:extLst>
          </p:cNvPr>
          <p:cNvSpPr>
            <a:spLocks noGrp="1"/>
          </p:cNvSpPr>
          <p:nvPr>
            <p:ph type="body" sz="quarter" idx="46"/>
          </p:nvPr>
        </p:nvSpPr>
        <p:spPr>
          <a:xfrm>
            <a:off x="1130506" y="4834866"/>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0" name="Text Placeholder 11">
            <a:extLst>
              <a:ext uri="{FF2B5EF4-FFF2-40B4-BE49-F238E27FC236}">
                <a16:creationId xmlns:a16="http://schemas.microsoft.com/office/drawing/2014/main" id="{C2F3A5D9-6201-447C-B626-9CD9F0471131}"/>
              </a:ext>
            </a:extLst>
          </p:cNvPr>
          <p:cNvSpPr>
            <a:spLocks noGrp="1"/>
          </p:cNvSpPr>
          <p:nvPr>
            <p:ph type="body" sz="quarter" idx="47" hasCustomPrompt="1"/>
          </p:nvPr>
        </p:nvSpPr>
        <p:spPr>
          <a:xfrm>
            <a:off x="425282" y="4834866"/>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1" name="Text Placeholder 26">
            <a:extLst>
              <a:ext uri="{FF2B5EF4-FFF2-40B4-BE49-F238E27FC236}">
                <a16:creationId xmlns:a16="http://schemas.microsoft.com/office/drawing/2014/main" id="{52195EF4-3771-47F4-825B-14AD4ACD00E3}"/>
              </a:ext>
            </a:extLst>
          </p:cNvPr>
          <p:cNvSpPr>
            <a:spLocks noGrp="1"/>
          </p:cNvSpPr>
          <p:nvPr>
            <p:ph type="body" sz="quarter" idx="48"/>
          </p:nvPr>
        </p:nvSpPr>
        <p:spPr>
          <a:xfrm>
            <a:off x="1130506" y="5773918"/>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2" name="Text Placeholder 11">
            <a:extLst>
              <a:ext uri="{FF2B5EF4-FFF2-40B4-BE49-F238E27FC236}">
                <a16:creationId xmlns:a16="http://schemas.microsoft.com/office/drawing/2014/main" id="{53E132D2-A37C-410E-862F-D72C04B3F3AA}"/>
              </a:ext>
            </a:extLst>
          </p:cNvPr>
          <p:cNvSpPr>
            <a:spLocks noGrp="1"/>
          </p:cNvSpPr>
          <p:nvPr>
            <p:ph type="body" sz="quarter" idx="49" hasCustomPrompt="1"/>
          </p:nvPr>
        </p:nvSpPr>
        <p:spPr>
          <a:xfrm>
            <a:off x="425282" y="5773918"/>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3" name="Text Placeholder 26">
            <a:extLst>
              <a:ext uri="{FF2B5EF4-FFF2-40B4-BE49-F238E27FC236}">
                <a16:creationId xmlns:a16="http://schemas.microsoft.com/office/drawing/2014/main" id="{7CC31829-7548-41F7-A2F4-00BD461827B0}"/>
              </a:ext>
            </a:extLst>
          </p:cNvPr>
          <p:cNvSpPr>
            <a:spLocks noGrp="1"/>
          </p:cNvSpPr>
          <p:nvPr>
            <p:ph type="body" sz="quarter" idx="50"/>
          </p:nvPr>
        </p:nvSpPr>
        <p:spPr>
          <a:xfrm>
            <a:off x="4719040" y="2017712"/>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4" name="Text Placeholder 11">
            <a:extLst>
              <a:ext uri="{FF2B5EF4-FFF2-40B4-BE49-F238E27FC236}">
                <a16:creationId xmlns:a16="http://schemas.microsoft.com/office/drawing/2014/main" id="{545E52B9-76CD-4E78-AA45-84C4FADCD52D}"/>
              </a:ext>
            </a:extLst>
          </p:cNvPr>
          <p:cNvSpPr>
            <a:spLocks noGrp="1"/>
          </p:cNvSpPr>
          <p:nvPr>
            <p:ph type="body" sz="quarter" idx="51" hasCustomPrompt="1"/>
          </p:nvPr>
        </p:nvSpPr>
        <p:spPr>
          <a:xfrm>
            <a:off x="4003107" y="2017712"/>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7" name="Text Placeholder 26">
            <a:extLst>
              <a:ext uri="{FF2B5EF4-FFF2-40B4-BE49-F238E27FC236}">
                <a16:creationId xmlns:a16="http://schemas.microsoft.com/office/drawing/2014/main" id="{F4C737E8-9175-4457-91AB-F93837FDAB73}"/>
              </a:ext>
            </a:extLst>
          </p:cNvPr>
          <p:cNvSpPr>
            <a:spLocks noGrp="1"/>
          </p:cNvSpPr>
          <p:nvPr>
            <p:ph type="body" sz="quarter" idx="52"/>
          </p:nvPr>
        </p:nvSpPr>
        <p:spPr>
          <a:xfrm>
            <a:off x="4719040" y="2956763"/>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8" name="Text Placeholder 11">
            <a:extLst>
              <a:ext uri="{FF2B5EF4-FFF2-40B4-BE49-F238E27FC236}">
                <a16:creationId xmlns:a16="http://schemas.microsoft.com/office/drawing/2014/main" id="{FC7FA5DB-5AB3-4034-B9E6-2C1DCBA5DEEF}"/>
              </a:ext>
            </a:extLst>
          </p:cNvPr>
          <p:cNvSpPr>
            <a:spLocks noGrp="1"/>
          </p:cNvSpPr>
          <p:nvPr>
            <p:ph type="body" sz="quarter" idx="53" hasCustomPrompt="1"/>
          </p:nvPr>
        </p:nvSpPr>
        <p:spPr>
          <a:xfrm>
            <a:off x="4013816" y="2956763"/>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9" name="Text Placeholder 26">
            <a:extLst>
              <a:ext uri="{FF2B5EF4-FFF2-40B4-BE49-F238E27FC236}">
                <a16:creationId xmlns:a16="http://schemas.microsoft.com/office/drawing/2014/main" id="{4E4E3E3A-5163-4AAD-A2C4-FC584A2F6B33}"/>
              </a:ext>
            </a:extLst>
          </p:cNvPr>
          <p:cNvSpPr>
            <a:spLocks noGrp="1"/>
          </p:cNvSpPr>
          <p:nvPr>
            <p:ph type="body" sz="quarter" idx="54"/>
          </p:nvPr>
        </p:nvSpPr>
        <p:spPr>
          <a:xfrm>
            <a:off x="4719040" y="3895815"/>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40" name="Text Placeholder 11">
            <a:extLst>
              <a:ext uri="{FF2B5EF4-FFF2-40B4-BE49-F238E27FC236}">
                <a16:creationId xmlns:a16="http://schemas.microsoft.com/office/drawing/2014/main" id="{651E0A98-705A-465E-BCC3-F4B20000B667}"/>
              </a:ext>
            </a:extLst>
          </p:cNvPr>
          <p:cNvSpPr>
            <a:spLocks noGrp="1"/>
          </p:cNvSpPr>
          <p:nvPr>
            <p:ph type="body" sz="quarter" idx="55" hasCustomPrompt="1"/>
          </p:nvPr>
        </p:nvSpPr>
        <p:spPr>
          <a:xfrm>
            <a:off x="4003107" y="3895815"/>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5" name="Text Placeholder 26">
            <a:extLst>
              <a:ext uri="{FF2B5EF4-FFF2-40B4-BE49-F238E27FC236}">
                <a16:creationId xmlns:a16="http://schemas.microsoft.com/office/drawing/2014/main" id="{0F514021-CD64-4177-91A1-EB375A1D52BA}"/>
              </a:ext>
            </a:extLst>
          </p:cNvPr>
          <p:cNvSpPr>
            <a:spLocks noGrp="1"/>
          </p:cNvSpPr>
          <p:nvPr>
            <p:ph type="body" sz="quarter" idx="56"/>
          </p:nvPr>
        </p:nvSpPr>
        <p:spPr>
          <a:xfrm>
            <a:off x="4719040" y="4834866"/>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46" name="Text Placeholder 11">
            <a:extLst>
              <a:ext uri="{FF2B5EF4-FFF2-40B4-BE49-F238E27FC236}">
                <a16:creationId xmlns:a16="http://schemas.microsoft.com/office/drawing/2014/main" id="{B162A990-4925-4790-898F-0BBDF5B2B37A}"/>
              </a:ext>
            </a:extLst>
          </p:cNvPr>
          <p:cNvSpPr>
            <a:spLocks noGrp="1"/>
          </p:cNvSpPr>
          <p:nvPr>
            <p:ph type="body" sz="quarter" idx="57" hasCustomPrompt="1"/>
          </p:nvPr>
        </p:nvSpPr>
        <p:spPr>
          <a:xfrm>
            <a:off x="4013816" y="4834866"/>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3" name="Text Placeholder 26">
            <a:extLst>
              <a:ext uri="{FF2B5EF4-FFF2-40B4-BE49-F238E27FC236}">
                <a16:creationId xmlns:a16="http://schemas.microsoft.com/office/drawing/2014/main" id="{A96A0E66-253B-42B0-9837-5950195F76FD}"/>
              </a:ext>
            </a:extLst>
          </p:cNvPr>
          <p:cNvSpPr>
            <a:spLocks noGrp="1"/>
          </p:cNvSpPr>
          <p:nvPr>
            <p:ph type="body" sz="quarter" idx="58"/>
          </p:nvPr>
        </p:nvSpPr>
        <p:spPr>
          <a:xfrm>
            <a:off x="4719040" y="5773918"/>
            <a:ext cx="2403859" cy="795051"/>
          </a:xfrm>
          <a:noFill/>
        </p:spPr>
        <p:txBody>
          <a:bodyPr lIns="0" tIns="72000" rIns="0" bIns="0">
            <a:no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54" name="Text Placeholder 11">
            <a:extLst>
              <a:ext uri="{FF2B5EF4-FFF2-40B4-BE49-F238E27FC236}">
                <a16:creationId xmlns:a16="http://schemas.microsoft.com/office/drawing/2014/main" id="{6AFA7DAE-CF6C-4F6E-B843-55F8B830BDDF}"/>
              </a:ext>
            </a:extLst>
          </p:cNvPr>
          <p:cNvSpPr>
            <a:spLocks noGrp="1"/>
          </p:cNvSpPr>
          <p:nvPr>
            <p:ph type="body" sz="quarter" idx="59" hasCustomPrompt="1"/>
          </p:nvPr>
        </p:nvSpPr>
        <p:spPr>
          <a:xfrm>
            <a:off x="4013816" y="5773918"/>
            <a:ext cx="607933" cy="795051"/>
          </a:xfrm>
          <a:noFill/>
        </p:spPr>
        <p:txBody>
          <a:bodyPr wrap="square" lIns="72000" tIns="72000" rIns="72000" bIns="72000">
            <a:noAutofit/>
          </a:bodyPr>
          <a:lstStyle>
            <a:lvl1pPr marL="0" indent="0">
              <a:buNone/>
              <a:defRPr sz="28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63" name="Text Placeholder 21">
            <a:extLst>
              <a:ext uri="{FF2B5EF4-FFF2-40B4-BE49-F238E27FC236}">
                <a16:creationId xmlns:a16="http://schemas.microsoft.com/office/drawing/2014/main" id="{73AC6E5D-E54A-466E-A438-49229EDCE02A}"/>
              </a:ext>
            </a:extLst>
          </p:cNvPr>
          <p:cNvSpPr>
            <a:spLocks noGrp="1" noChangeAspect="1"/>
          </p:cNvSpPr>
          <p:nvPr>
            <p:ph type="body" sz="quarter" idx="13" hasCustomPrompt="1"/>
          </p:nvPr>
        </p:nvSpPr>
        <p:spPr>
          <a:xfrm>
            <a:off x="8334000" y="1080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66" name="Text Placeholder 21">
            <a:extLst>
              <a:ext uri="{FF2B5EF4-FFF2-40B4-BE49-F238E27FC236}">
                <a16:creationId xmlns:a16="http://schemas.microsoft.com/office/drawing/2014/main" id="{27A8292B-F31A-43E6-85C5-9BBF93854486}"/>
              </a:ext>
            </a:extLst>
          </p:cNvPr>
          <p:cNvSpPr>
            <a:spLocks noGrp="1" noChangeAspect="1"/>
          </p:cNvSpPr>
          <p:nvPr>
            <p:ph type="body" sz="quarter" idx="61" hasCustomPrompt="1"/>
          </p:nvPr>
        </p:nvSpPr>
        <p:spPr>
          <a:xfrm>
            <a:off x="7524000" y="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67" name="Text Placeholder 21">
            <a:extLst>
              <a:ext uri="{FF2B5EF4-FFF2-40B4-BE49-F238E27FC236}">
                <a16:creationId xmlns:a16="http://schemas.microsoft.com/office/drawing/2014/main" id="{B909DEF5-E379-4B4F-8042-8FC87D962887}"/>
              </a:ext>
            </a:extLst>
          </p:cNvPr>
          <p:cNvSpPr>
            <a:spLocks noGrp="1" noChangeAspect="1"/>
          </p:cNvSpPr>
          <p:nvPr>
            <p:ph type="body" sz="quarter" idx="62" hasCustomPrompt="1"/>
          </p:nvPr>
        </p:nvSpPr>
        <p:spPr>
          <a:xfrm>
            <a:off x="8334000" y="4693917"/>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71" name="Text Placeholder 21">
            <a:extLst>
              <a:ext uri="{FF2B5EF4-FFF2-40B4-BE49-F238E27FC236}">
                <a16:creationId xmlns:a16="http://schemas.microsoft.com/office/drawing/2014/main" id="{5F41E37B-46EC-46AF-B91E-294503574974}"/>
              </a:ext>
            </a:extLst>
          </p:cNvPr>
          <p:cNvSpPr>
            <a:spLocks noGrp="1" noChangeAspect="1"/>
          </p:cNvSpPr>
          <p:nvPr>
            <p:ph type="body" sz="quarter" idx="66" hasCustomPrompt="1"/>
          </p:nvPr>
        </p:nvSpPr>
        <p:spPr>
          <a:xfrm>
            <a:off x="8334000" y="5773917"/>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pic>
        <p:nvPicPr>
          <p:cNvPr id="50" name="Graphic 49">
            <a:extLst>
              <a:ext uri="{FF2B5EF4-FFF2-40B4-BE49-F238E27FC236}">
                <a16:creationId xmlns:a16="http://schemas.microsoft.com/office/drawing/2014/main" id="{5816DCA4-8799-4829-840A-91E20E631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 name="Title 2">
            <a:extLst>
              <a:ext uri="{FF2B5EF4-FFF2-40B4-BE49-F238E27FC236}">
                <a16:creationId xmlns:a16="http://schemas.microsoft.com/office/drawing/2014/main" id="{EA17F810-B9C4-4645-A4D1-4DE750F72154}"/>
              </a:ext>
            </a:extLst>
          </p:cNvPr>
          <p:cNvSpPr>
            <a:spLocks noGrp="1"/>
          </p:cNvSpPr>
          <p:nvPr>
            <p:ph type="title"/>
          </p:nvPr>
        </p:nvSpPr>
        <p:spPr>
          <a:xfrm>
            <a:off x="414573" y="843014"/>
            <a:ext cx="6708326" cy="886397"/>
          </a:xfrm>
        </p:spPr>
        <p:txBody>
          <a:bodyPr/>
          <a:lstStyle>
            <a:lvl1pPr>
              <a:defRPr>
                <a:solidFill>
                  <a:schemeClr val="accent1"/>
                </a:solidFill>
              </a:defRPr>
            </a:lvl1pPr>
          </a:lstStyle>
          <a:p>
            <a:r>
              <a:rPr lang="en-US"/>
              <a:t>Click to edit Master title style</a:t>
            </a:r>
            <a:endParaRPr lang="en-US" dirty="0"/>
          </a:p>
        </p:txBody>
      </p:sp>
      <p:sp>
        <p:nvSpPr>
          <p:cNvPr id="42" name="TextBox 8">
            <a:extLst>
              <a:ext uri="{FF2B5EF4-FFF2-40B4-BE49-F238E27FC236}">
                <a16:creationId xmlns:a16="http://schemas.microsoft.com/office/drawing/2014/main" id="{03F0C6B9-589B-463F-99DB-91DAD1392ECA}"/>
              </a:ext>
            </a:extLst>
          </p:cNvPr>
          <p:cNvSpPr txBox="1">
            <a:spLocks/>
          </p:cNvSpPr>
          <p:nvPr/>
        </p:nvSpPr>
        <p:spPr>
          <a:xfrm>
            <a:off x="-2428875" y="761367"/>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sp>
        <p:nvSpPr>
          <p:cNvPr id="48" name="TextBox 8">
            <a:extLst>
              <a:ext uri="{FF2B5EF4-FFF2-40B4-BE49-F238E27FC236}">
                <a16:creationId xmlns:a16="http://schemas.microsoft.com/office/drawing/2014/main" id="{6A1EEEB6-F381-48F2-9115-D7673C4C7130}"/>
              </a:ext>
            </a:extLst>
          </p:cNvPr>
          <p:cNvSpPr txBox="1">
            <a:spLocks/>
          </p:cNvSpPr>
          <p:nvPr/>
        </p:nvSpPr>
        <p:spPr>
          <a:xfrm>
            <a:off x="-2428875" y="-5397"/>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Delete what you don’t need</a:t>
            </a:r>
          </a:p>
          <a:p>
            <a:pPr marL="0" indent="0">
              <a:buNone/>
            </a:pPr>
            <a:r>
              <a:rPr lang="en-US" sz="1000" b="0" dirty="0">
                <a:solidFill>
                  <a:schemeClr val="tx1"/>
                </a:solidFill>
              </a:rPr>
              <a:t>This layout provides 10 agenda points. Delete the ones you do not need.</a:t>
            </a:r>
          </a:p>
        </p:txBody>
      </p:sp>
      <p:pic>
        <p:nvPicPr>
          <p:cNvPr id="41" name="Graphic 40">
            <a:extLst>
              <a:ext uri="{FF2B5EF4-FFF2-40B4-BE49-F238E27FC236}">
                <a16:creationId xmlns:a16="http://schemas.microsoft.com/office/drawing/2014/main" id="{EB591A6A-3E09-429E-8998-B1B7E1F399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Tree>
    <p:extLst>
      <p:ext uri="{BB962C8B-B14F-4D97-AF65-F5344CB8AC3E}">
        <p14:creationId xmlns:p14="http://schemas.microsoft.com/office/powerpoint/2010/main" val="2598438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assic_Light">
    <p:bg>
      <p:bgPr>
        <a:solidFill>
          <a:schemeClr val="accent1"/>
        </a:solidFill>
        <a:effectLst/>
      </p:bgPr>
    </p:bg>
    <p:spTree>
      <p:nvGrpSpPr>
        <p:cNvPr id="1" name=""/>
        <p:cNvGrpSpPr/>
        <p:nvPr/>
      </p:nvGrpSpPr>
      <p:grpSpPr>
        <a:xfrm>
          <a:off x="0" y="0"/>
          <a:ext cx="0" cy="0"/>
          <a:chOff x="0" y="0"/>
          <a:chExt cx="0" cy="0"/>
        </a:xfrm>
      </p:grpSpPr>
      <p:sp>
        <p:nvSpPr>
          <p:cNvPr id="35" name="Text Placeholder 26">
            <a:extLst>
              <a:ext uri="{FF2B5EF4-FFF2-40B4-BE49-F238E27FC236}">
                <a16:creationId xmlns:a16="http://schemas.microsoft.com/office/drawing/2014/main" id="{03940F58-A8DC-4DFE-ADC3-16FC0EB24678}"/>
              </a:ext>
            </a:extLst>
          </p:cNvPr>
          <p:cNvSpPr>
            <a:spLocks noGrp="1"/>
          </p:cNvSpPr>
          <p:nvPr>
            <p:ph type="body" sz="quarter" idx="22"/>
          </p:nvPr>
        </p:nvSpPr>
        <p:spPr>
          <a:xfrm>
            <a:off x="1130506" y="2017712"/>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6" name="Text Placeholder 11">
            <a:extLst>
              <a:ext uri="{FF2B5EF4-FFF2-40B4-BE49-F238E27FC236}">
                <a16:creationId xmlns:a16="http://schemas.microsoft.com/office/drawing/2014/main" id="{B5BD00DB-95A4-467B-B502-AF07806F0B1B}"/>
              </a:ext>
            </a:extLst>
          </p:cNvPr>
          <p:cNvSpPr>
            <a:spLocks noGrp="1"/>
          </p:cNvSpPr>
          <p:nvPr>
            <p:ph type="body" sz="quarter" idx="23" hasCustomPrompt="1"/>
          </p:nvPr>
        </p:nvSpPr>
        <p:spPr>
          <a:xfrm>
            <a:off x="414573" y="2017712"/>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7" name="Text Placeholder 26">
            <a:extLst>
              <a:ext uri="{FF2B5EF4-FFF2-40B4-BE49-F238E27FC236}">
                <a16:creationId xmlns:a16="http://schemas.microsoft.com/office/drawing/2014/main" id="{963771BF-457F-4F7B-8382-3AE6EF919370}"/>
              </a:ext>
            </a:extLst>
          </p:cNvPr>
          <p:cNvSpPr>
            <a:spLocks noGrp="1"/>
          </p:cNvSpPr>
          <p:nvPr>
            <p:ph type="body" sz="quarter" idx="42"/>
          </p:nvPr>
        </p:nvSpPr>
        <p:spPr>
          <a:xfrm>
            <a:off x="1130506" y="2956763"/>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58" name="Text Placeholder 11">
            <a:extLst>
              <a:ext uri="{FF2B5EF4-FFF2-40B4-BE49-F238E27FC236}">
                <a16:creationId xmlns:a16="http://schemas.microsoft.com/office/drawing/2014/main" id="{B86BBF64-F80F-4F10-8CAB-58CF08CB251B}"/>
              </a:ext>
            </a:extLst>
          </p:cNvPr>
          <p:cNvSpPr>
            <a:spLocks noGrp="1"/>
          </p:cNvSpPr>
          <p:nvPr>
            <p:ph type="body" sz="quarter" idx="43" hasCustomPrompt="1"/>
          </p:nvPr>
        </p:nvSpPr>
        <p:spPr>
          <a:xfrm>
            <a:off x="425282" y="2956763"/>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7" name="Text Placeholder 26">
            <a:extLst>
              <a:ext uri="{FF2B5EF4-FFF2-40B4-BE49-F238E27FC236}">
                <a16:creationId xmlns:a16="http://schemas.microsoft.com/office/drawing/2014/main" id="{665A2A59-2F2E-4F56-B9BD-4DFF1CF43768}"/>
              </a:ext>
            </a:extLst>
          </p:cNvPr>
          <p:cNvSpPr>
            <a:spLocks noGrp="1"/>
          </p:cNvSpPr>
          <p:nvPr>
            <p:ph type="body" sz="quarter" idx="44"/>
          </p:nvPr>
        </p:nvSpPr>
        <p:spPr>
          <a:xfrm>
            <a:off x="1130506" y="3895815"/>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28" name="Text Placeholder 11">
            <a:extLst>
              <a:ext uri="{FF2B5EF4-FFF2-40B4-BE49-F238E27FC236}">
                <a16:creationId xmlns:a16="http://schemas.microsoft.com/office/drawing/2014/main" id="{90EFC782-9A40-497C-AF5A-15096FED5FEB}"/>
              </a:ext>
            </a:extLst>
          </p:cNvPr>
          <p:cNvSpPr>
            <a:spLocks noGrp="1"/>
          </p:cNvSpPr>
          <p:nvPr>
            <p:ph type="body" sz="quarter" idx="45" hasCustomPrompt="1"/>
          </p:nvPr>
        </p:nvSpPr>
        <p:spPr>
          <a:xfrm>
            <a:off x="414573" y="3895815"/>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29" name="Text Placeholder 26">
            <a:extLst>
              <a:ext uri="{FF2B5EF4-FFF2-40B4-BE49-F238E27FC236}">
                <a16:creationId xmlns:a16="http://schemas.microsoft.com/office/drawing/2014/main" id="{F92A0E55-3D5F-405E-8D58-D9A4B6E5F532}"/>
              </a:ext>
            </a:extLst>
          </p:cNvPr>
          <p:cNvSpPr>
            <a:spLocks noGrp="1"/>
          </p:cNvSpPr>
          <p:nvPr>
            <p:ph type="body" sz="quarter" idx="46"/>
          </p:nvPr>
        </p:nvSpPr>
        <p:spPr>
          <a:xfrm>
            <a:off x="1130506" y="4834866"/>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0" name="Text Placeholder 11">
            <a:extLst>
              <a:ext uri="{FF2B5EF4-FFF2-40B4-BE49-F238E27FC236}">
                <a16:creationId xmlns:a16="http://schemas.microsoft.com/office/drawing/2014/main" id="{C2F3A5D9-6201-447C-B626-9CD9F0471131}"/>
              </a:ext>
            </a:extLst>
          </p:cNvPr>
          <p:cNvSpPr>
            <a:spLocks noGrp="1"/>
          </p:cNvSpPr>
          <p:nvPr>
            <p:ph type="body" sz="quarter" idx="47" hasCustomPrompt="1"/>
          </p:nvPr>
        </p:nvSpPr>
        <p:spPr>
          <a:xfrm>
            <a:off x="425282" y="4834866"/>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1" name="Text Placeholder 26">
            <a:extLst>
              <a:ext uri="{FF2B5EF4-FFF2-40B4-BE49-F238E27FC236}">
                <a16:creationId xmlns:a16="http://schemas.microsoft.com/office/drawing/2014/main" id="{52195EF4-3771-47F4-825B-14AD4ACD00E3}"/>
              </a:ext>
            </a:extLst>
          </p:cNvPr>
          <p:cNvSpPr>
            <a:spLocks noGrp="1"/>
          </p:cNvSpPr>
          <p:nvPr>
            <p:ph type="body" sz="quarter" idx="48"/>
          </p:nvPr>
        </p:nvSpPr>
        <p:spPr>
          <a:xfrm>
            <a:off x="1130506" y="5773918"/>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2" name="Text Placeholder 11">
            <a:extLst>
              <a:ext uri="{FF2B5EF4-FFF2-40B4-BE49-F238E27FC236}">
                <a16:creationId xmlns:a16="http://schemas.microsoft.com/office/drawing/2014/main" id="{53E132D2-A37C-410E-862F-D72C04B3F3AA}"/>
              </a:ext>
            </a:extLst>
          </p:cNvPr>
          <p:cNvSpPr>
            <a:spLocks noGrp="1"/>
          </p:cNvSpPr>
          <p:nvPr>
            <p:ph type="body" sz="quarter" idx="49" hasCustomPrompt="1"/>
          </p:nvPr>
        </p:nvSpPr>
        <p:spPr>
          <a:xfrm>
            <a:off x="425282" y="5773918"/>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3" name="Text Placeholder 26">
            <a:extLst>
              <a:ext uri="{FF2B5EF4-FFF2-40B4-BE49-F238E27FC236}">
                <a16:creationId xmlns:a16="http://schemas.microsoft.com/office/drawing/2014/main" id="{7CC31829-7548-41F7-A2F4-00BD461827B0}"/>
              </a:ext>
            </a:extLst>
          </p:cNvPr>
          <p:cNvSpPr>
            <a:spLocks noGrp="1"/>
          </p:cNvSpPr>
          <p:nvPr>
            <p:ph type="body" sz="quarter" idx="50"/>
          </p:nvPr>
        </p:nvSpPr>
        <p:spPr>
          <a:xfrm>
            <a:off x="4719040" y="2017712"/>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4" name="Text Placeholder 11">
            <a:extLst>
              <a:ext uri="{FF2B5EF4-FFF2-40B4-BE49-F238E27FC236}">
                <a16:creationId xmlns:a16="http://schemas.microsoft.com/office/drawing/2014/main" id="{545E52B9-76CD-4E78-AA45-84C4FADCD52D}"/>
              </a:ext>
            </a:extLst>
          </p:cNvPr>
          <p:cNvSpPr>
            <a:spLocks noGrp="1"/>
          </p:cNvSpPr>
          <p:nvPr>
            <p:ph type="body" sz="quarter" idx="51" hasCustomPrompt="1"/>
          </p:nvPr>
        </p:nvSpPr>
        <p:spPr>
          <a:xfrm>
            <a:off x="4003107" y="2017712"/>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7" name="Text Placeholder 26">
            <a:extLst>
              <a:ext uri="{FF2B5EF4-FFF2-40B4-BE49-F238E27FC236}">
                <a16:creationId xmlns:a16="http://schemas.microsoft.com/office/drawing/2014/main" id="{F4C737E8-9175-4457-91AB-F93837FDAB73}"/>
              </a:ext>
            </a:extLst>
          </p:cNvPr>
          <p:cNvSpPr>
            <a:spLocks noGrp="1"/>
          </p:cNvSpPr>
          <p:nvPr>
            <p:ph type="body" sz="quarter" idx="52"/>
          </p:nvPr>
        </p:nvSpPr>
        <p:spPr>
          <a:xfrm>
            <a:off x="4719040" y="2956763"/>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8" name="Text Placeholder 11">
            <a:extLst>
              <a:ext uri="{FF2B5EF4-FFF2-40B4-BE49-F238E27FC236}">
                <a16:creationId xmlns:a16="http://schemas.microsoft.com/office/drawing/2014/main" id="{FC7FA5DB-5AB3-4034-B9E6-2C1DCBA5DEEF}"/>
              </a:ext>
            </a:extLst>
          </p:cNvPr>
          <p:cNvSpPr>
            <a:spLocks noGrp="1"/>
          </p:cNvSpPr>
          <p:nvPr>
            <p:ph type="body" sz="quarter" idx="53" hasCustomPrompt="1"/>
          </p:nvPr>
        </p:nvSpPr>
        <p:spPr>
          <a:xfrm>
            <a:off x="4013816" y="2956763"/>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39" name="Text Placeholder 26">
            <a:extLst>
              <a:ext uri="{FF2B5EF4-FFF2-40B4-BE49-F238E27FC236}">
                <a16:creationId xmlns:a16="http://schemas.microsoft.com/office/drawing/2014/main" id="{4E4E3E3A-5163-4AAD-A2C4-FC584A2F6B33}"/>
              </a:ext>
            </a:extLst>
          </p:cNvPr>
          <p:cNvSpPr>
            <a:spLocks noGrp="1"/>
          </p:cNvSpPr>
          <p:nvPr>
            <p:ph type="body" sz="quarter" idx="54"/>
          </p:nvPr>
        </p:nvSpPr>
        <p:spPr>
          <a:xfrm>
            <a:off x="4719040" y="3895815"/>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40" name="Text Placeholder 11">
            <a:extLst>
              <a:ext uri="{FF2B5EF4-FFF2-40B4-BE49-F238E27FC236}">
                <a16:creationId xmlns:a16="http://schemas.microsoft.com/office/drawing/2014/main" id="{651E0A98-705A-465E-BCC3-F4B20000B667}"/>
              </a:ext>
            </a:extLst>
          </p:cNvPr>
          <p:cNvSpPr>
            <a:spLocks noGrp="1"/>
          </p:cNvSpPr>
          <p:nvPr>
            <p:ph type="body" sz="quarter" idx="55" hasCustomPrompt="1"/>
          </p:nvPr>
        </p:nvSpPr>
        <p:spPr>
          <a:xfrm>
            <a:off x="4003107" y="3895815"/>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45" name="Text Placeholder 26">
            <a:extLst>
              <a:ext uri="{FF2B5EF4-FFF2-40B4-BE49-F238E27FC236}">
                <a16:creationId xmlns:a16="http://schemas.microsoft.com/office/drawing/2014/main" id="{0F514021-CD64-4177-91A1-EB375A1D52BA}"/>
              </a:ext>
            </a:extLst>
          </p:cNvPr>
          <p:cNvSpPr>
            <a:spLocks noGrp="1"/>
          </p:cNvSpPr>
          <p:nvPr>
            <p:ph type="body" sz="quarter" idx="56"/>
          </p:nvPr>
        </p:nvSpPr>
        <p:spPr>
          <a:xfrm>
            <a:off x="4719040" y="4834866"/>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46" name="Text Placeholder 11">
            <a:extLst>
              <a:ext uri="{FF2B5EF4-FFF2-40B4-BE49-F238E27FC236}">
                <a16:creationId xmlns:a16="http://schemas.microsoft.com/office/drawing/2014/main" id="{B162A990-4925-4790-898F-0BBDF5B2B37A}"/>
              </a:ext>
            </a:extLst>
          </p:cNvPr>
          <p:cNvSpPr>
            <a:spLocks noGrp="1"/>
          </p:cNvSpPr>
          <p:nvPr>
            <p:ph type="body" sz="quarter" idx="57" hasCustomPrompt="1"/>
          </p:nvPr>
        </p:nvSpPr>
        <p:spPr>
          <a:xfrm>
            <a:off x="4013816" y="4834866"/>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sp>
        <p:nvSpPr>
          <p:cNvPr id="53" name="Text Placeholder 26">
            <a:extLst>
              <a:ext uri="{FF2B5EF4-FFF2-40B4-BE49-F238E27FC236}">
                <a16:creationId xmlns:a16="http://schemas.microsoft.com/office/drawing/2014/main" id="{A96A0E66-253B-42B0-9837-5950195F76FD}"/>
              </a:ext>
            </a:extLst>
          </p:cNvPr>
          <p:cNvSpPr>
            <a:spLocks noGrp="1"/>
          </p:cNvSpPr>
          <p:nvPr>
            <p:ph type="body" sz="quarter" idx="58"/>
          </p:nvPr>
        </p:nvSpPr>
        <p:spPr>
          <a:xfrm>
            <a:off x="4719040" y="5773918"/>
            <a:ext cx="2403859" cy="795051"/>
          </a:xfrm>
          <a:noFill/>
        </p:spPr>
        <p:txBody>
          <a:bodyPr lIns="0" tIns="72000" rIns="0" bIns="0">
            <a:no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54" name="Text Placeholder 11">
            <a:extLst>
              <a:ext uri="{FF2B5EF4-FFF2-40B4-BE49-F238E27FC236}">
                <a16:creationId xmlns:a16="http://schemas.microsoft.com/office/drawing/2014/main" id="{6AFA7DAE-CF6C-4F6E-B843-55F8B830BDDF}"/>
              </a:ext>
            </a:extLst>
          </p:cNvPr>
          <p:cNvSpPr>
            <a:spLocks noGrp="1"/>
          </p:cNvSpPr>
          <p:nvPr>
            <p:ph type="body" sz="quarter" idx="59" hasCustomPrompt="1"/>
          </p:nvPr>
        </p:nvSpPr>
        <p:spPr>
          <a:xfrm>
            <a:off x="4013816" y="5773918"/>
            <a:ext cx="607933" cy="795051"/>
          </a:xfrm>
          <a:noFill/>
        </p:spPr>
        <p:txBody>
          <a:bodyPr wrap="square" lIns="72000" tIns="72000" rIns="72000" bIns="72000">
            <a:noAutofit/>
          </a:bodyPr>
          <a:lstStyle>
            <a:lvl1pPr marL="0" indent="0">
              <a:buNone/>
              <a:defRPr sz="28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No.</a:t>
            </a:r>
          </a:p>
        </p:txBody>
      </p:sp>
      <p:pic>
        <p:nvPicPr>
          <p:cNvPr id="50" name="Graphic 49">
            <a:extLst>
              <a:ext uri="{FF2B5EF4-FFF2-40B4-BE49-F238E27FC236}">
                <a16:creationId xmlns:a16="http://schemas.microsoft.com/office/drawing/2014/main" id="{5816DCA4-8799-4829-840A-91E20E631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 name="Title 2">
            <a:extLst>
              <a:ext uri="{FF2B5EF4-FFF2-40B4-BE49-F238E27FC236}">
                <a16:creationId xmlns:a16="http://schemas.microsoft.com/office/drawing/2014/main" id="{EA17F810-B9C4-4645-A4D1-4DE750F72154}"/>
              </a:ext>
            </a:extLst>
          </p:cNvPr>
          <p:cNvSpPr>
            <a:spLocks noGrp="1"/>
          </p:cNvSpPr>
          <p:nvPr>
            <p:ph type="title"/>
          </p:nvPr>
        </p:nvSpPr>
        <p:spPr>
          <a:xfrm>
            <a:off x="414573" y="843014"/>
            <a:ext cx="6708326" cy="886397"/>
          </a:xfrm>
        </p:spPr>
        <p:txBody>
          <a:bodyPr/>
          <a:lstStyle>
            <a:lvl1pPr>
              <a:defRPr>
                <a:solidFill>
                  <a:schemeClr val="accent4"/>
                </a:solidFill>
              </a:defRPr>
            </a:lvl1pPr>
          </a:lstStyle>
          <a:p>
            <a:r>
              <a:rPr lang="en-US"/>
              <a:t>Click to edit Master title style</a:t>
            </a:r>
            <a:endParaRPr lang="en-US" dirty="0"/>
          </a:p>
        </p:txBody>
      </p:sp>
      <p:sp>
        <p:nvSpPr>
          <p:cNvPr id="42" name="TextBox 8">
            <a:extLst>
              <a:ext uri="{FF2B5EF4-FFF2-40B4-BE49-F238E27FC236}">
                <a16:creationId xmlns:a16="http://schemas.microsoft.com/office/drawing/2014/main" id="{03A0A16C-7983-4F35-8059-A1244C24E2C0}"/>
              </a:ext>
            </a:extLst>
          </p:cNvPr>
          <p:cNvSpPr txBox="1">
            <a:spLocks/>
          </p:cNvSpPr>
          <p:nvPr/>
        </p:nvSpPr>
        <p:spPr>
          <a:xfrm>
            <a:off x="-2428875" y="761367"/>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sp>
        <p:nvSpPr>
          <p:cNvPr id="43" name="TextBox 8">
            <a:extLst>
              <a:ext uri="{FF2B5EF4-FFF2-40B4-BE49-F238E27FC236}">
                <a16:creationId xmlns:a16="http://schemas.microsoft.com/office/drawing/2014/main" id="{A68D4DD5-E3E3-4529-A975-EF17A44075DF}"/>
              </a:ext>
            </a:extLst>
          </p:cNvPr>
          <p:cNvSpPr txBox="1">
            <a:spLocks/>
          </p:cNvSpPr>
          <p:nvPr/>
        </p:nvSpPr>
        <p:spPr>
          <a:xfrm>
            <a:off x="-2428875" y="-5397"/>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Delete what you don’t need</a:t>
            </a:r>
          </a:p>
          <a:p>
            <a:pPr marL="0" indent="0">
              <a:buNone/>
            </a:pPr>
            <a:r>
              <a:rPr lang="en-US" sz="1000" b="0" dirty="0">
                <a:solidFill>
                  <a:schemeClr val="tx1"/>
                </a:solidFill>
              </a:rPr>
              <a:t>This layout provides 10 agenda points. Delete the ones you do not need.</a:t>
            </a:r>
          </a:p>
        </p:txBody>
      </p:sp>
      <p:sp>
        <p:nvSpPr>
          <p:cNvPr id="73" name="TextBox 72">
            <a:extLst>
              <a:ext uri="{FF2B5EF4-FFF2-40B4-BE49-F238E27FC236}">
                <a16:creationId xmlns:a16="http://schemas.microsoft.com/office/drawing/2014/main" id="{5E2814E1-9B80-4BCF-8E43-792373774AC8}"/>
              </a:ext>
            </a:extLst>
          </p:cNvPr>
          <p:cNvSpPr txBox="1">
            <a:spLocks/>
          </p:cNvSpPr>
          <p:nvPr/>
        </p:nvSpPr>
        <p:spPr>
          <a:xfrm>
            <a:off x="-2428875" y="1528130"/>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55" name="Graphic 54">
            <a:extLst>
              <a:ext uri="{FF2B5EF4-FFF2-40B4-BE49-F238E27FC236}">
                <a16:creationId xmlns:a16="http://schemas.microsoft.com/office/drawing/2014/main" id="{CC4B54C0-A8A4-4935-BD4D-3544311C05EC}"/>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sp>
        <p:nvSpPr>
          <p:cNvPr id="52" name="Text Placeholder 21">
            <a:extLst>
              <a:ext uri="{FF2B5EF4-FFF2-40B4-BE49-F238E27FC236}">
                <a16:creationId xmlns:a16="http://schemas.microsoft.com/office/drawing/2014/main" id="{7580092C-59C3-45B6-BD02-AC65DB560CF0}"/>
              </a:ext>
            </a:extLst>
          </p:cNvPr>
          <p:cNvSpPr>
            <a:spLocks noGrp="1" noChangeAspect="1"/>
          </p:cNvSpPr>
          <p:nvPr>
            <p:ph type="body" sz="quarter" idx="62" hasCustomPrompt="1"/>
          </p:nvPr>
        </p:nvSpPr>
        <p:spPr>
          <a:xfrm>
            <a:off x="8334000" y="4693917"/>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56" name="Text Placeholder 21">
            <a:extLst>
              <a:ext uri="{FF2B5EF4-FFF2-40B4-BE49-F238E27FC236}">
                <a16:creationId xmlns:a16="http://schemas.microsoft.com/office/drawing/2014/main" id="{951BD3AD-3042-4AF0-8C37-DAB5BBBBED60}"/>
              </a:ext>
            </a:extLst>
          </p:cNvPr>
          <p:cNvSpPr>
            <a:spLocks noGrp="1" noChangeAspect="1"/>
          </p:cNvSpPr>
          <p:nvPr>
            <p:ph type="body" sz="quarter" idx="66" hasCustomPrompt="1"/>
          </p:nvPr>
        </p:nvSpPr>
        <p:spPr>
          <a:xfrm>
            <a:off x="8334000" y="5773917"/>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65" name="Text Placeholder 21">
            <a:extLst>
              <a:ext uri="{FF2B5EF4-FFF2-40B4-BE49-F238E27FC236}">
                <a16:creationId xmlns:a16="http://schemas.microsoft.com/office/drawing/2014/main" id="{54384CE2-78EF-4410-BDE4-C98F8C0E5F26}"/>
              </a:ext>
            </a:extLst>
          </p:cNvPr>
          <p:cNvSpPr>
            <a:spLocks noGrp="1" noChangeAspect="1"/>
          </p:cNvSpPr>
          <p:nvPr>
            <p:ph type="body" sz="quarter" idx="13" hasCustomPrompt="1"/>
          </p:nvPr>
        </p:nvSpPr>
        <p:spPr>
          <a:xfrm>
            <a:off x="8334000" y="1080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66" name="Text Placeholder 21">
            <a:extLst>
              <a:ext uri="{FF2B5EF4-FFF2-40B4-BE49-F238E27FC236}">
                <a16:creationId xmlns:a16="http://schemas.microsoft.com/office/drawing/2014/main" id="{CD1AD7EA-0421-4660-8249-22B18BA84A66}"/>
              </a:ext>
            </a:extLst>
          </p:cNvPr>
          <p:cNvSpPr>
            <a:spLocks noGrp="1" noChangeAspect="1"/>
          </p:cNvSpPr>
          <p:nvPr>
            <p:ph type="body" sz="quarter" idx="61" hasCustomPrompt="1"/>
          </p:nvPr>
        </p:nvSpPr>
        <p:spPr>
          <a:xfrm>
            <a:off x="7524000" y="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Tree>
    <p:extLst>
      <p:ext uri="{BB962C8B-B14F-4D97-AF65-F5344CB8AC3E}">
        <p14:creationId xmlns:p14="http://schemas.microsoft.com/office/powerpoint/2010/main" val="314444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me_Dark">
    <p:bg>
      <p:bgPr>
        <a:solidFill>
          <a:schemeClr val="accent4"/>
        </a:solidFill>
        <a:effectLst/>
      </p:bgPr>
    </p:bg>
    <p:spTree>
      <p:nvGrpSpPr>
        <p:cNvPr id="1" name=""/>
        <p:cNvGrpSpPr/>
        <p:nvPr/>
      </p:nvGrpSpPr>
      <p:grpSpPr>
        <a:xfrm>
          <a:off x="0" y="0"/>
          <a:ext cx="0" cy="0"/>
          <a:chOff x="0" y="0"/>
          <a:chExt cx="0" cy="0"/>
        </a:xfrm>
      </p:grpSpPr>
      <p:sp>
        <p:nvSpPr>
          <p:cNvPr id="35" name="Text Placeholder 26">
            <a:extLst>
              <a:ext uri="{FF2B5EF4-FFF2-40B4-BE49-F238E27FC236}">
                <a16:creationId xmlns:a16="http://schemas.microsoft.com/office/drawing/2014/main" id="{03940F58-A8DC-4DFE-ADC3-16FC0EB24678}"/>
              </a:ext>
            </a:extLst>
          </p:cNvPr>
          <p:cNvSpPr>
            <a:spLocks noGrp="1"/>
          </p:cNvSpPr>
          <p:nvPr>
            <p:ph type="body" sz="quarter" idx="22"/>
          </p:nvPr>
        </p:nvSpPr>
        <p:spPr>
          <a:xfrm>
            <a:off x="1704975" y="2017712"/>
            <a:ext cx="5417924" cy="464743"/>
          </a:xfrm>
          <a:noFill/>
        </p:spPr>
        <p:txBody>
          <a:bodyPr wrap="square" lIns="0" tIns="0" rIns="0" bIns="0">
            <a:sp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6" name="Text Placeholder 11">
            <a:extLst>
              <a:ext uri="{FF2B5EF4-FFF2-40B4-BE49-F238E27FC236}">
                <a16:creationId xmlns:a16="http://schemas.microsoft.com/office/drawing/2014/main" id="{B5BD00DB-95A4-467B-B502-AF07806F0B1B}"/>
              </a:ext>
            </a:extLst>
          </p:cNvPr>
          <p:cNvSpPr>
            <a:spLocks noGrp="1"/>
          </p:cNvSpPr>
          <p:nvPr>
            <p:ph type="body" sz="quarter" idx="23" hasCustomPrompt="1"/>
          </p:nvPr>
        </p:nvSpPr>
        <p:spPr>
          <a:xfrm>
            <a:off x="414574" y="2017712"/>
            <a:ext cx="1114189" cy="387798"/>
          </a:xfrm>
          <a:noFill/>
        </p:spPr>
        <p:txBody>
          <a:bodyPr wrap="square" lIns="0" tIns="0" rIns="0" bIns="0">
            <a:spAutoFit/>
          </a:bodyPr>
          <a:lstStyle>
            <a:lvl1pPr marL="0" indent="0">
              <a:buNone/>
              <a:defRPr sz="1400" b="0">
                <a:solidFill>
                  <a:schemeClr val="accent1"/>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00:00 – 00:00</a:t>
            </a:r>
          </a:p>
        </p:txBody>
      </p:sp>
      <p:pic>
        <p:nvPicPr>
          <p:cNvPr id="50" name="Graphic 49">
            <a:extLst>
              <a:ext uri="{FF2B5EF4-FFF2-40B4-BE49-F238E27FC236}">
                <a16:creationId xmlns:a16="http://schemas.microsoft.com/office/drawing/2014/main" id="{5816DCA4-8799-4829-840A-91E20E631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 name="Title 2">
            <a:extLst>
              <a:ext uri="{FF2B5EF4-FFF2-40B4-BE49-F238E27FC236}">
                <a16:creationId xmlns:a16="http://schemas.microsoft.com/office/drawing/2014/main" id="{EA17F810-B9C4-4645-A4D1-4DE750F72154}"/>
              </a:ext>
            </a:extLst>
          </p:cNvPr>
          <p:cNvSpPr>
            <a:spLocks noGrp="1"/>
          </p:cNvSpPr>
          <p:nvPr>
            <p:ph type="title"/>
          </p:nvPr>
        </p:nvSpPr>
        <p:spPr>
          <a:xfrm>
            <a:off x="414573" y="843014"/>
            <a:ext cx="6708326" cy="886397"/>
          </a:xfrm>
        </p:spPr>
        <p:txBody>
          <a:bodyPr/>
          <a:lstStyle>
            <a:lvl1pPr>
              <a:defRPr>
                <a:solidFill>
                  <a:schemeClr val="accent1"/>
                </a:solidFill>
              </a:defRPr>
            </a:lvl1pPr>
          </a:lstStyle>
          <a:p>
            <a:r>
              <a:rPr lang="en-US"/>
              <a:t>Click to edit Master title style</a:t>
            </a:r>
            <a:endParaRPr lang="en-US" dirty="0"/>
          </a:p>
        </p:txBody>
      </p:sp>
      <p:sp>
        <p:nvSpPr>
          <p:cNvPr id="27" name="TextBox 8">
            <a:extLst>
              <a:ext uri="{FF2B5EF4-FFF2-40B4-BE49-F238E27FC236}">
                <a16:creationId xmlns:a16="http://schemas.microsoft.com/office/drawing/2014/main" id="{C09BD0AF-8398-4584-8269-45F833BFEA9C}"/>
              </a:ext>
            </a:extLst>
          </p:cNvPr>
          <p:cNvSpPr txBox="1">
            <a:spLocks/>
          </p:cNvSpPr>
          <p:nvPr/>
        </p:nvSpPr>
        <p:spPr>
          <a:xfrm>
            <a:off x="-2428875" y="1884751"/>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sp>
        <p:nvSpPr>
          <p:cNvPr id="28" name="TextBox 8">
            <a:extLst>
              <a:ext uri="{FF2B5EF4-FFF2-40B4-BE49-F238E27FC236}">
                <a16:creationId xmlns:a16="http://schemas.microsoft.com/office/drawing/2014/main" id="{18AD0336-4169-429F-8F23-47972813EA42}"/>
              </a:ext>
            </a:extLst>
          </p:cNvPr>
          <p:cNvSpPr txBox="1">
            <a:spLocks/>
          </p:cNvSpPr>
          <p:nvPr/>
        </p:nvSpPr>
        <p:spPr>
          <a:xfrm>
            <a:off x="-2428875" y="-5397"/>
            <a:ext cx="2290556" cy="2031325"/>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Create more agenda points</a:t>
            </a:r>
          </a:p>
          <a:p>
            <a:pPr marL="182563" indent="-182563">
              <a:buFont typeface="+mj-lt"/>
              <a:buAutoNum type="arabicPeriod"/>
            </a:pPr>
            <a:r>
              <a:rPr lang="en-US" sz="1000" b="0" dirty="0">
                <a:solidFill>
                  <a:schemeClr val="tx1"/>
                </a:solidFill>
              </a:rPr>
              <a:t>Fill in the first time placeholder and the text placeholder</a:t>
            </a:r>
          </a:p>
          <a:p>
            <a:pPr marL="182563" indent="-182563">
              <a:buFont typeface="+mj-lt"/>
              <a:buAutoNum type="arabicPeriod"/>
            </a:pPr>
            <a:r>
              <a:rPr lang="en-US" sz="1000" b="0" dirty="0">
                <a:solidFill>
                  <a:schemeClr val="tx1"/>
                </a:solidFill>
              </a:rPr>
              <a:t>Select both placeholders and create a copy of them using Ctrl + c/Ctrl + v or by pressing the Ctrl key while you move the placeholders with the mouse (release the mouse before you release Ctrl).</a:t>
            </a:r>
          </a:p>
          <a:p>
            <a:pPr marL="182563" indent="-182563">
              <a:buFont typeface="+mj-lt"/>
              <a:buAutoNum type="arabicPeriod"/>
            </a:pPr>
            <a:r>
              <a:rPr lang="en-US" sz="1000" b="0" dirty="0">
                <a:solidFill>
                  <a:schemeClr val="tx1"/>
                </a:solidFill>
              </a:rPr>
              <a:t>Add the next agenda point in the copied textboxes</a:t>
            </a:r>
          </a:p>
        </p:txBody>
      </p:sp>
      <p:pic>
        <p:nvPicPr>
          <p:cNvPr id="48" name="Graphic 47">
            <a:extLst>
              <a:ext uri="{FF2B5EF4-FFF2-40B4-BE49-F238E27FC236}">
                <a16:creationId xmlns:a16="http://schemas.microsoft.com/office/drawing/2014/main" id="{7BDEECCE-144D-46A6-B470-AB3B56328F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17" name="Text Placeholder 21">
            <a:extLst>
              <a:ext uri="{FF2B5EF4-FFF2-40B4-BE49-F238E27FC236}">
                <a16:creationId xmlns:a16="http://schemas.microsoft.com/office/drawing/2014/main" id="{D25BCB97-C8DC-44A4-B70E-497744B4D3CD}"/>
              </a:ext>
            </a:extLst>
          </p:cNvPr>
          <p:cNvSpPr>
            <a:spLocks noGrp="1" noChangeAspect="1"/>
          </p:cNvSpPr>
          <p:nvPr>
            <p:ph type="body" sz="quarter" idx="62" hasCustomPrompt="1"/>
          </p:nvPr>
        </p:nvSpPr>
        <p:spPr>
          <a:xfrm>
            <a:off x="8334000" y="4698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18" name="Text Placeholder 21">
            <a:extLst>
              <a:ext uri="{FF2B5EF4-FFF2-40B4-BE49-F238E27FC236}">
                <a16:creationId xmlns:a16="http://schemas.microsoft.com/office/drawing/2014/main" id="{282CD179-55C3-4967-BB1D-431C4E25ED1E}"/>
              </a:ext>
            </a:extLst>
          </p:cNvPr>
          <p:cNvSpPr>
            <a:spLocks noGrp="1" noChangeAspect="1"/>
          </p:cNvSpPr>
          <p:nvPr>
            <p:ph type="body" sz="quarter" idx="66" hasCustomPrompt="1"/>
          </p:nvPr>
        </p:nvSpPr>
        <p:spPr>
          <a:xfrm>
            <a:off x="8334000" y="5778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21" name="Text Placeholder 21">
            <a:extLst>
              <a:ext uri="{FF2B5EF4-FFF2-40B4-BE49-F238E27FC236}">
                <a16:creationId xmlns:a16="http://schemas.microsoft.com/office/drawing/2014/main" id="{98DDF176-DCB5-4210-9C0C-FE4FDE59C03C}"/>
              </a:ext>
            </a:extLst>
          </p:cNvPr>
          <p:cNvSpPr>
            <a:spLocks noGrp="1" noChangeAspect="1"/>
          </p:cNvSpPr>
          <p:nvPr>
            <p:ph type="body" sz="quarter" idx="13" hasCustomPrompt="1"/>
          </p:nvPr>
        </p:nvSpPr>
        <p:spPr>
          <a:xfrm>
            <a:off x="8334000" y="108000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22" name="Text Placeholder 21">
            <a:extLst>
              <a:ext uri="{FF2B5EF4-FFF2-40B4-BE49-F238E27FC236}">
                <a16:creationId xmlns:a16="http://schemas.microsoft.com/office/drawing/2014/main" id="{74A01574-D715-44CE-A42E-1C1B862BCA5E}"/>
              </a:ext>
            </a:extLst>
          </p:cNvPr>
          <p:cNvSpPr>
            <a:spLocks noGrp="1" noChangeAspect="1"/>
          </p:cNvSpPr>
          <p:nvPr>
            <p:ph type="body" sz="quarter" idx="61" hasCustomPrompt="1"/>
          </p:nvPr>
        </p:nvSpPr>
        <p:spPr>
          <a:xfrm>
            <a:off x="7524000" y="0"/>
            <a:ext cx="810000" cy="1080000"/>
          </a:xfrm>
          <a:solidFill>
            <a:schemeClr val="accent1"/>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Tree>
    <p:extLst>
      <p:ext uri="{BB962C8B-B14F-4D97-AF65-F5344CB8AC3E}">
        <p14:creationId xmlns:p14="http://schemas.microsoft.com/office/powerpoint/2010/main" val="2502520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me_Light">
    <p:bg>
      <p:bgPr>
        <a:solidFill>
          <a:schemeClr val="accent1"/>
        </a:solidFill>
        <a:effectLst/>
      </p:bgPr>
    </p:bg>
    <p:spTree>
      <p:nvGrpSpPr>
        <p:cNvPr id="1" name=""/>
        <p:cNvGrpSpPr/>
        <p:nvPr/>
      </p:nvGrpSpPr>
      <p:grpSpPr>
        <a:xfrm>
          <a:off x="0" y="0"/>
          <a:ext cx="0" cy="0"/>
          <a:chOff x="0" y="0"/>
          <a:chExt cx="0" cy="0"/>
        </a:xfrm>
      </p:grpSpPr>
      <p:sp>
        <p:nvSpPr>
          <p:cNvPr id="35" name="Text Placeholder 26">
            <a:extLst>
              <a:ext uri="{FF2B5EF4-FFF2-40B4-BE49-F238E27FC236}">
                <a16:creationId xmlns:a16="http://schemas.microsoft.com/office/drawing/2014/main" id="{03940F58-A8DC-4DFE-ADC3-16FC0EB24678}"/>
              </a:ext>
            </a:extLst>
          </p:cNvPr>
          <p:cNvSpPr>
            <a:spLocks noGrp="1"/>
          </p:cNvSpPr>
          <p:nvPr>
            <p:ph type="body" sz="quarter" idx="22"/>
          </p:nvPr>
        </p:nvSpPr>
        <p:spPr>
          <a:xfrm>
            <a:off x="1704975" y="2017712"/>
            <a:ext cx="5417924" cy="464743"/>
          </a:xfrm>
          <a:noFill/>
        </p:spPr>
        <p:txBody>
          <a:bodyPr wrap="square" lIns="0" tIns="0" rIns="0" bIns="0">
            <a:spAutoFit/>
          </a:bodyPr>
          <a:lstStyle>
            <a:lvl1pPr>
              <a:defRPr>
                <a:solidFill>
                  <a:schemeClr val="accent4"/>
                </a:solidFill>
              </a:defRPr>
            </a:lvl1pPr>
            <a:lvl2pPr>
              <a:defRPr>
                <a:solidFill>
                  <a:schemeClr val="accent4"/>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p:txBody>
      </p:sp>
      <p:sp>
        <p:nvSpPr>
          <p:cNvPr id="36" name="Text Placeholder 11">
            <a:extLst>
              <a:ext uri="{FF2B5EF4-FFF2-40B4-BE49-F238E27FC236}">
                <a16:creationId xmlns:a16="http://schemas.microsoft.com/office/drawing/2014/main" id="{B5BD00DB-95A4-467B-B502-AF07806F0B1B}"/>
              </a:ext>
            </a:extLst>
          </p:cNvPr>
          <p:cNvSpPr>
            <a:spLocks noGrp="1"/>
          </p:cNvSpPr>
          <p:nvPr>
            <p:ph type="body" sz="quarter" idx="23" hasCustomPrompt="1"/>
          </p:nvPr>
        </p:nvSpPr>
        <p:spPr>
          <a:xfrm>
            <a:off x="414574" y="2017712"/>
            <a:ext cx="1114189" cy="387798"/>
          </a:xfrm>
          <a:noFill/>
        </p:spPr>
        <p:txBody>
          <a:bodyPr wrap="square" lIns="0" tIns="0" rIns="0" bIns="0">
            <a:spAutoFit/>
          </a:bodyPr>
          <a:lstStyle>
            <a:lvl1pPr marL="0" indent="0">
              <a:buNone/>
              <a:defRPr sz="1400" b="0">
                <a:solidFill>
                  <a:schemeClr val="accent4"/>
                </a:solidFill>
              </a:defRPr>
            </a:lvl1pPr>
            <a:lvl2pPr marL="179025" indent="0">
              <a:buNone/>
              <a:defRPr sz="4800">
                <a:solidFill>
                  <a:schemeClr val="accent4"/>
                </a:solidFill>
              </a:defRPr>
            </a:lvl2pPr>
            <a:lvl3pPr marL="359025" indent="0">
              <a:buNone/>
              <a:defRPr sz="4800">
                <a:solidFill>
                  <a:schemeClr val="accent4"/>
                </a:solidFill>
              </a:defRPr>
            </a:lvl3pPr>
            <a:lvl4pPr marL="540000" indent="0">
              <a:buNone/>
              <a:defRPr sz="4800">
                <a:solidFill>
                  <a:schemeClr val="accent4"/>
                </a:solidFill>
              </a:defRPr>
            </a:lvl4pPr>
            <a:lvl5pPr marL="719025" indent="0">
              <a:buNone/>
              <a:defRPr sz="4800">
                <a:solidFill>
                  <a:schemeClr val="accent4"/>
                </a:solidFill>
              </a:defRPr>
            </a:lvl5pPr>
          </a:lstStyle>
          <a:p>
            <a:pPr lvl="0"/>
            <a:r>
              <a:rPr lang="en-US" dirty="0"/>
              <a:t>00:00 – 00:00</a:t>
            </a:r>
          </a:p>
        </p:txBody>
      </p:sp>
      <p:pic>
        <p:nvPicPr>
          <p:cNvPr id="50" name="Graphic 49">
            <a:extLst>
              <a:ext uri="{FF2B5EF4-FFF2-40B4-BE49-F238E27FC236}">
                <a16:creationId xmlns:a16="http://schemas.microsoft.com/office/drawing/2014/main" id="{5816DCA4-8799-4829-840A-91E20E631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 name="Title 2">
            <a:extLst>
              <a:ext uri="{FF2B5EF4-FFF2-40B4-BE49-F238E27FC236}">
                <a16:creationId xmlns:a16="http://schemas.microsoft.com/office/drawing/2014/main" id="{EA17F810-B9C4-4645-A4D1-4DE750F72154}"/>
              </a:ext>
            </a:extLst>
          </p:cNvPr>
          <p:cNvSpPr>
            <a:spLocks noGrp="1"/>
          </p:cNvSpPr>
          <p:nvPr>
            <p:ph type="title"/>
          </p:nvPr>
        </p:nvSpPr>
        <p:spPr>
          <a:xfrm>
            <a:off x="414573" y="843014"/>
            <a:ext cx="6708326" cy="886397"/>
          </a:xfrm>
        </p:spPr>
        <p:txBody>
          <a:bodyPr/>
          <a:lstStyle>
            <a:lvl1pPr>
              <a:defRPr>
                <a:solidFill>
                  <a:schemeClr val="accent4"/>
                </a:solidFill>
              </a:defRPr>
            </a:lvl1pPr>
          </a:lstStyle>
          <a:p>
            <a:r>
              <a:rPr lang="en-US"/>
              <a:t>Click to edit Master title style</a:t>
            </a:r>
            <a:endParaRPr lang="en-US" dirty="0"/>
          </a:p>
        </p:txBody>
      </p:sp>
      <p:sp>
        <p:nvSpPr>
          <p:cNvPr id="27" name="TextBox 8">
            <a:extLst>
              <a:ext uri="{FF2B5EF4-FFF2-40B4-BE49-F238E27FC236}">
                <a16:creationId xmlns:a16="http://schemas.microsoft.com/office/drawing/2014/main" id="{F2BCA5DE-12B8-4462-8A38-D2154369FD63}"/>
              </a:ext>
            </a:extLst>
          </p:cNvPr>
          <p:cNvSpPr txBox="1">
            <a:spLocks/>
          </p:cNvSpPr>
          <p:nvPr/>
        </p:nvSpPr>
        <p:spPr>
          <a:xfrm>
            <a:off x="-2428875" y="1884751"/>
            <a:ext cx="2290556" cy="63094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Deactivate the bullet in the first line of the agenda, and use bullets for subpoints only.</a:t>
            </a:r>
          </a:p>
        </p:txBody>
      </p:sp>
      <p:sp>
        <p:nvSpPr>
          <p:cNvPr id="58" name="TextBox 57">
            <a:extLst>
              <a:ext uri="{FF2B5EF4-FFF2-40B4-BE49-F238E27FC236}">
                <a16:creationId xmlns:a16="http://schemas.microsoft.com/office/drawing/2014/main" id="{9E6D166E-F6BA-40BB-9FE5-3D8A8883F429}"/>
              </a:ext>
            </a:extLst>
          </p:cNvPr>
          <p:cNvSpPr txBox="1">
            <a:spLocks/>
          </p:cNvSpPr>
          <p:nvPr/>
        </p:nvSpPr>
        <p:spPr>
          <a:xfrm>
            <a:off x="-2428875" y="2651514"/>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52" name="Graphic 51">
            <a:extLst>
              <a:ext uri="{FF2B5EF4-FFF2-40B4-BE49-F238E27FC236}">
                <a16:creationId xmlns:a16="http://schemas.microsoft.com/office/drawing/2014/main" id="{8F1D454A-4DDC-4AC5-89A9-0DF16FE15DB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sp>
        <p:nvSpPr>
          <p:cNvPr id="126" name="TextBox 8">
            <a:extLst>
              <a:ext uri="{FF2B5EF4-FFF2-40B4-BE49-F238E27FC236}">
                <a16:creationId xmlns:a16="http://schemas.microsoft.com/office/drawing/2014/main" id="{4DC10F80-7CBD-44D7-ADC8-20919BDD295C}"/>
              </a:ext>
            </a:extLst>
          </p:cNvPr>
          <p:cNvSpPr txBox="1">
            <a:spLocks/>
          </p:cNvSpPr>
          <p:nvPr userDrawn="1"/>
        </p:nvSpPr>
        <p:spPr>
          <a:xfrm>
            <a:off x="-2428875" y="-5397"/>
            <a:ext cx="2290556" cy="2031325"/>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Create more agenda points</a:t>
            </a:r>
          </a:p>
          <a:p>
            <a:pPr marL="182563" indent="-182563">
              <a:buFont typeface="+mj-lt"/>
              <a:buAutoNum type="arabicPeriod"/>
            </a:pPr>
            <a:r>
              <a:rPr lang="en-US" sz="1000" b="0" dirty="0">
                <a:solidFill>
                  <a:schemeClr val="tx1"/>
                </a:solidFill>
              </a:rPr>
              <a:t>Fill in the first time placeholder and the text placeholder</a:t>
            </a:r>
          </a:p>
          <a:p>
            <a:pPr marL="182563" indent="-182563">
              <a:buFont typeface="+mj-lt"/>
              <a:buAutoNum type="arabicPeriod"/>
            </a:pPr>
            <a:r>
              <a:rPr lang="en-US" sz="1000" b="0" dirty="0">
                <a:solidFill>
                  <a:schemeClr val="tx1"/>
                </a:solidFill>
              </a:rPr>
              <a:t>Select both placeholders and create a copy of them using Ctrl + c/Ctrl + v or by pressing the Ctrl key while you move the placeholders with the mouse (release the mouse before you release Ctrl).</a:t>
            </a:r>
          </a:p>
          <a:p>
            <a:pPr marL="182563" indent="-182563">
              <a:buFont typeface="+mj-lt"/>
              <a:buAutoNum type="arabicPeriod"/>
            </a:pPr>
            <a:r>
              <a:rPr lang="en-US" sz="1000" b="0" dirty="0">
                <a:solidFill>
                  <a:schemeClr val="tx1"/>
                </a:solidFill>
              </a:rPr>
              <a:t>Add the next agenda point in the copied textboxes</a:t>
            </a:r>
          </a:p>
        </p:txBody>
      </p:sp>
      <p:sp>
        <p:nvSpPr>
          <p:cNvPr id="18" name="Text Placeholder 21">
            <a:extLst>
              <a:ext uri="{FF2B5EF4-FFF2-40B4-BE49-F238E27FC236}">
                <a16:creationId xmlns:a16="http://schemas.microsoft.com/office/drawing/2014/main" id="{6A28B686-0C91-410A-817A-8D0163158247}"/>
              </a:ext>
            </a:extLst>
          </p:cNvPr>
          <p:cNvSpPr>
            <a:spLocks noGrp="1" noChangeAspect="1"/>
          </p:cNvSpPr>
          <p:nvPr>
            <p:ph type="body" sz="quarter" idx="62" hasCustomPrompt="1"/>
          </p:nvPr>
        </p:nvSpPr>
        <p:spPr>
          <a:xfrm>
            <a:off x="8334000" y="4698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19" name="Text Placeholder 21">
            <a:extLst>
              <a:ext uri="{FF2B5EF4-FFF2-40B4-BE49-F238E27FC236}">
                <a16:creationId xmlns:a16="http://schemas.microsoft.com/office/drawing/2014/main" id="{51E16CE4-53A1-4F1B-B2D3-A41DBEF9B157}"/>
              </a:ext>
            </a:extLst>
          </p:cNvPr>
          <p:cNvSpPr>
            <a:spLocks noGrp="1" noChangeAspect="1"/>
          </p:cNvSpPr>
          <p:nvPr>
            <p:ph type="body" sz="quarter" idx="66" hasCustomPrompt="1"/>
          </p:nvPr>
        </p:nvSpPr>
        <p:spPr>
          <a:xfrm>
            <a:off x="8334000" y="5778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22" name="Text Placeholder 21">
            <a:extLst>
              <a:ext uri="{FF2B5EF4-FFF2-40B4-BE49-F238E27FC236}">
                <a16:creationId xmlns:a16="http://schemas.microsoft.com/office/drawing/2014/main" id="{65DF6094-46DC-44DF-9C4D-7B3DDC4D7810}"/>
              </a:ext>
            </a:extLst>
          </p:cNvPr>
          <p:cNvSpPr>
            <a:spLocks noGrp="1" noChangeAspect="1"/>
          </p:cNvSpPr>
          <p:nvPr>
            <p:ph type="body" sz="quarter" idx="13" hasCustomPrompt="1"/>
          </p:nvPr>
        </p:nvSpPr>
        <p:spPr>
          <a:xfrm>
            <a:off x="8334000" y="108000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
        <p:nvSpPr>
          <p:cNvPr id="23" name="Text Placeholder 21">
            <a:extLst>
              <a:ext uri="{FF2B5EF4-FFF2-40B4-BE49-F238E27FC236}">
                <a16:creationId xmlns:a16="http://schemas.microsoft.com/office/drawing/2014/main" id="{D2E27191-2302-4AED-A548-8382F49EB8B3}"/>
              </a:ext>
            </a:extLst>
          </p:cNvPr>
          <p:cNvSpPr>
            <a:spLocks noGrp="1" noChangeAspect="1"/>
          </p:cNvSpPr>
          <p:nvPr>
            <p:ph type="body" sz="quarter" idx="61" hasCustomPrompt="1"/>
          </p:nvPr>
        </p:nvSpPr>
        <p:spPr>
          <a:xfrm>
            <a:off x="7524000" y="0"/>
            <a:ext cx="810000" cy="1080000"/>
          </a:xfrm>
          <a:solidFill>
            <a:schemeClr val="accent4"/>
          </a:solidFill>
          <a:ln>
            <a:noFill/>
          </a:ln>
        </p:spPr>
        <p:txBody>
          <a:bodyPr lIns="72000" tIns="72000" rIns="72000" bIns="72000"/>
          <a:lstStyle>
            <a:lvl1pPr marL="0" indent="0">
              <a:buFont typeface="Arial" panose="020B0604020202020204" pitchFamily="34" charset="0"/>
              <a:buNone/>
              <a:defRPr>
                <a:solidFill>
                  <a:schemeClr val="bg1"/>
                </a:solidFill>
              </a:defRPr>
            </a:lvl1pPr>
          </a:lstStyle>
          <a:p>
            <a:pPr lvl="0"/>
            <a:r>
              <a:rPr lang="en-US" dirty="0"/>
              <a:t> </a:t>
            </a:r>
          </a:p>
        </p:txBody>
      </p:sp>
    </p:spTree>
    <p:extLst>
      <p:ext uri="{BB962C8B-B14F-4D97-AF65-F5344CB8AC3E}">
        <p14:creationId xmlns:p14="http://schemas.microsoft.com/office/powerpoint/2010/main" val="2194238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2210205"/>
            <a:ext cx="7886700" cy="2437590"/>
          </a:xfrm>
          <a:prstGeom prst="rect">
            <a:avLst/>
          </a:prstGeom>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800" dirty="0">
                <a:solidFill>
                  <a:schemeClr val="bg1"/>
                </a:solidFill>
              </a:rPr>
              <a:t>TEXT </a:t>
            </a:r>
            <a:br>
              <a:rPr lang="en-US" sz="8800" dirty="0">
                <a:solidFill>
                  <a:schemeClr val="bg1"/>
                </a:solidFill>
              </a:rPr>
            </a:br>
            <a:r>
              <a:rPr lang="en-US" sz="8800" dirty="0">
                <a:solidFill>
                  <a:schemeClr val="bg1"/>
                </a:solidFill>
              </a:rPr>
              <a:t>layouts</a:t>
            </a:r>
          </a:p>
        </p:txBody>
      </p:sp>
    </p:spTree>
    <p:extLst>
      <p:ext uri="{BB962C8B-B14F-4D97-AF65-F5344CB8AC3E}">
        <p14:creationId xmlns:p14="http://schemas.microsoft.com/office/powerpoint/2010/main" val="2693593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8" name="Content Placeholder 7">
            <a:extLst>
              <a:ext uri="{FF2B5EF4-FFF2-40B4-BE49-F238E27FC236}">
                <a16:creationId xmlns:a16="http://schemas.microsoft.com/office/drawing/2014/main" id="{7671330B-AAC6-4622-ACF3-38A722115B2D}"/>
              </a:ext>
            </a:extLst>
          </p:cNvPr>
          <p:cNvSpPr>
            <a:spLocks noGrp="1"/>
          </p:cNvSpPr>
          <p:nvPr>
            <p:ph sz="quarter" idx="13"/>
          </p:nvPr>
        </p:nvSpPr>
        <p:spPr>
          <a:xfrm>
            <a:off x="414573" y="2283613"/>
            <a:ext cx="8315090" cy="428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8">
            <a:extLst>
              <a:ext uri="{FF2B5EF4-FFF2-40B4-BE49-F238E27FC236}">
                <a16:creationId xmlns:a16="http://schemas.microsoft.com/office/drawing/2014/main" id="{97F13CE6-AB35-4CB1-8D21-5A8CB2276269}"/>
              </a:ext>
            </a:extLst>
          </p:cNvPr>
          <p:cNvSpPr txBox="1">
            <a:spLocks/>
          </p:cNvSpPr>
          <p:nvPr userDrawn="1"/>
        </p:nvSpPr>
        <p:spPr>
          <a:xfrm>
            <a:off x="-2428875" y="2018440"/>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9" name="Text Placeholder 4">
            <a:extLst>
              <a:ext uri="{FF2B5EF4-FFF2-40B4-BE49-F238E27FC236}">
                <a16:creationId xmlns:a16="http://schemas.microsoft.com/office/drawing/2014/main" id="{A808608B-4C1B-479F-933A-6EB758B3783C}"/>
              </a:ext>
            </a:extLst>
          </p:cNvPr>
          <p:cNvSpPr>
            <a:spLocks noGrp="1"/>
          </p:cNvSpPr>
          <p:nvPr>
            <p:ph type="body" sz="quarter" idx="22"/>
          </p:nvPr>
        </p:nvSpPr>
        <p:spPr>
          <a:xfrm>
            <a:off x="414573" y="2017714"/>
            <a:ext cx="8315090" cy="193899"/>
          </a:xfrm>
        </p:spPr>
        <p:txBody>
          <a:bodyPr>
            <a:spAutoFit/>
          </a:bodyPr>
          <a:lstStyle>
            <a:lvl1pPr marL="0" indent="0">
              <a:buNone/>
              <a:defRPr b="1"/>
            </a:lvl1pPr>
          </a:lstStyle>
          <a:p>
            <a:pPr lvl="0"/>
            <a:r>
              <a:rPr lang="en-US"/>
              <a:t>Click to edit Master text styles</a:t>
            </a:r>
          </a:p>
        </p:txBody>
      </p:sp>
      <p:sp>
        <p:nvSpPr>
          <p:cNvPr id="10" name="Slide Number Placeholder 4">
            <a:extLst>
              <a:ext uri="{FF2B5EF4-FFF2-40B4-BE49-F238E27FC236}">
                <a16:creationId xmlns:a16="http://schemas.microsoft.com/office/drawing/2014/main" id="{96A9404F-FFFA-478D-9CCC-292BAC8529BD}"/>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12" name="Footer Placeholder 11">
            <a:extLst>
              <a:ext uri="{FF2B5EF4-FFF2-40B4-BE49-F238E27FC236}">
                <a16:creationId xmlns:a16="http://schemas.microsoft.com/office/drawing/2014/main" id="{F7DE5F44-9B5B-426B-9D0F-760D7D97C0A8}"/>
              </a:ext>
            </a:extLst>
          </p:cNvPr>
          <p:cNvSpPr>
            <a:spLocks noGrp="1"/>
          </p:cNvSpPr>
          <p:nvPr>
            <p:ph type="ftr" sz="quarter" idx="23"/>
          </p:nvPr>
        </p:nvSpPr>
        <p:spPr/>
        <p:txBody>
          <a:bodyPr/>
          <a:lstStyle/>
          <a:p>
            <a:r>
              <a:rPr lang="en-US" dirty="0"/>
              <a:t>© Simcorp 2022</a:t>
            </a:r>
          </a:p>
        </p:txBody>
      </p:sp>
    </p:spTree>
    <p:extLst>
      <p:ext uri="{BB962C8B-B14F-4D97-AF65-F5344CB8AC3E}">
        <p14:creationId xmlns:p14="http://schemas.microsoft.com/office/powerpoint/2010/main" val="60613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C10333-C939-4D4B-95D9-7A12724C9D50}"/>
              </a:ext>
            </a:extLst>
          </p:cNvPr>
          <p:cNvSpPr>
            <a:spLocks noGrp="1"/>
          </p:cNvSpPr>
          <p:nvPr>
            <p:ph type="title"/>
          </p:nvPr>
        </p:nvSpPr>
        <p:spPr/>
        <p:txBody>
          <a:bodyPr/>
          <a:lstStyle/>
          <a:p>
            <a:r>
              <a:rPr lang="en-US"/>
              <a:t>Click to edit Master title style</a:t>
            </a:r>
            <a:endParaRPr lang="en-US" dirty="0"/>
          </a:p>
        </p:txBody>
      </p:sp>
      <p:sp>
        <p:nvSpPr>
          <p:cNvPr id="7" name="Content Placeholder 8">
            <a:extLst>
              <a:ext uri="{FF2B5EF4-FFF2-40B4-BE49-F238E27FC236}">
                <a16:creationId xmlns:a16="http://schemas.microsoft.com/office/drawing/2014/main" id="{37244764-66F0-4CA7-8D19-A9FDF8C4521A}"/>
              </a:ext>
            </a:extLst>
          </p:cNvPr>
          <p:cNvSpPr>
            <a:spLocks noGrp="1"/>
          </p:cNvSpPr>
          <p:nvPr>
            <p:ph sz="quarter" idx="17"/>
          </p:nvPr>
        </p:nvSpPr>
        <p:spPr>
          <a:xfrm>
            <a:off x="414573" y="2283613"/>
            <a:ext cx="4022545" cy="42870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8">
            <a:extLst>
              <a:ext uri="{FF2B5EF4-FFF2-40B4-BE49-F238E27FC236}">
                <a16:creationId xmlns:a16="http://schemas.microsoft.com/office/drawing/2014/main" id="{A2B16E10-42C3-4D93-A10C-43A108D88949}"/>
              </a:ext>
            </a:extLst>
          </p:cNvPr>
          <p:cNvSpPr>
            <a:spLocks noGrp="1"/>
          </p:cNvSpPr>
          <p:nvPr>
            <p:ph sz="quarter" idx="18"/>
          </p:nvPr>
        </p:nvSpPr>
        <p:spPr>
          <a:xfrm>
            <a:off x="4707118" y="2283613"/>
            <a:ext cx="4022545" cy="42870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4">
            <a:extLst>
              <a:ext uri="{FF2B5EF4-FFF2-40B4-BE49-F238E27FC236}">
                <a16:creationId xmlns:a16="http://schemas.microsoft.com/office/drawing/2014/main" id="{F5F40783-D905-45AC-BBEB-DCD3FC971D26}"/>
              </a:ext>
            </a:extLst>
          </p:cNvPr>
          <p:cNvSpPr>
            <a:spLocks noGrp="1"/>
          </p:cNvSpPr>
          <p:nvPr>
            <p:ph type="body" sz="quarter" idx="19"/>
          </p:nvPr>
        </p:nvSpPr>
        <p:spPr>
          <a:xfrm>
            <a:off x="414338" y="2017714"/>
            <a:ext cx="4023122" cy="193899"/>
          </a:xfrm>
        </p:spPr>
        <p:txBody>
          <a:bodyPr>
            <a:spAutoFit/>
          </a:bodyPr>
          <a:lstStyle>
            <a:lvl1pPr marL="0" indent="0">
              <a:buNone/>
              <a:defRPr b="1"/>
            </a:lvl1pPr>
          </a:lstStyle>
          <a:p>
            <a:pPr lvl="0"/>
            <a:r>
              <a:rPr lang="en-US"/>
              <a:t>Click to edit Master text styles</a:t>
            </a:r>
          </a:p>
        </p:txBody>
      </p:sp>
      <p:sp>
        <p:nvSpPr>
          <p:cNvPr id="12" name="Text Placeholder 4">
            <a:extLst>
              <a:ext uri="{FF2B5EF4-FFF2-40B4-BE49-F238E27FC236}">
                <a16:creationId xmlns:a16="http://schemas.microsoft.com/office/drawing/2014/main" id="{FDEF7C47-E65D-453F-9922-8EFFB2B08F78}"/>
              </a:ext>
            </a:extLst>
          </p:cNvPr>
          <p:cNvSpPr>
            <a:spLocks noGrp="1"/>
          </p:cNvSpPr>
          <p:nvPr>
            <p:ph type="body" sz="quarter" idx="20"/>
          </p:nvPr>
        </p:nvSpPr>
        <p:spPr>
          <a:xfrm>
            <a:off x="4707118" y="2017714"/>
            <a:ext cx="4023122" cy="193899"/>
          </a:xfrm>
        </p:spPr>
        <p:txBody>
          <a:bodyPr>
            <a:spAutoFit/>
          </a:bodyPr>
          <a:lstStyle>
            <a:lvl1pPr marL="0" indent="0">
              <a:buNone/>
              <a:defRPr b="1"/>
            </a:lvl1pPr>
          </a:lstStyle>
          <a:p>
            <a:pPr lvl="0"/>
            <a:r>
              <a:rPr lang="en-US"/>
              <a:t>Click to edit Master text styles</a:t>
            </a:r>
          </a:p>
        </p:txBody>
      </p:sp>
      <p:sp>
        <p:nvSpPr>
          <p:cNvPr id="9" name="TextBox 8">
            <a:extLst>
              <a:ext uri="{FF2B5EF4-FFF2-40B4-BE49-F238E27FC236}">
                <a16:creationId xmlns:a16="http://schemas.microsoft.com/office/drawing/2014/main" id="{FC7E5B2C-1D44-4606-A69A-D7144205570C}"/>
              </a:ext>
            </a:extLst>
          </p:cNvPr>
          <p:cNvSpPr txBox="1">
            <a:spLocks/>
          </p:cNvSpPr>
          <p:nvPr userDrawn="1"/>
        </p:nvSpPr>
        <p:spPr>
          <a:xfrm>
            <a:off x="-2428875" y="2017714"/>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0" name="Slide Number Placeholder 4">
            <a:extLst>
              <a:ext uri="{FF2B5EF4-FFF2-40B4-BE49-F238E27FC236}">
                <a16:creationId xmlns:a16="http://schemas.microsoft.com/office/drawing/2014/main" id="{BB1D3ADC-1BCB-4702-BF94-9016948E18B6}"/>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2" name="Footer Placeholder 1">
            <a:extLst>
              <a:ext uri="{FF2B5EF4-FFF2-40B4-BE49-F238E27FC236}">
                <a16:creationId xmlns:a16="http://schemas.microsoft.com/office/drawing/2014/main" id="{DAE2373D-07F2-43ED-91A7-5C85EF092CC1}"/>
              </a:ext>
            </a:extLst>
          </p:cNvPr>
          <p:cNvSpPr>
            <a:spLocks noGrp="1"/>
          </p:cNvSpPr>
          <p:nvPr>
            <p:ph type="ftr" sz="quarter" idx="21"/>
          </p:nvPr>
        </p:nvSpPr>
        <p:spPr/>
        <p:txBody>
          <a:bodyPr/>
          <a:lstStyle/>
          <a:p>
            <a:r>
              <a:rPr lang="en-US" dirty="0"/>
              <a:t>© Simcorp 2022</a:t>
            </a:r>
          </a:p>
        </p:txBody>
      </p:sp>
    </p:spTree>
    <p:extLst>
      <p:ext uri="{BB962C8B-B14F-4D97-AF65-F5344CB8AC3E}">
        <p14:creationId xmlns:p14="http://schemas.microsoft.com/office/powerpoint/2010/main" val="3276359773"/>
      </p:ext>
    </p:extLst>
  </p:cSld>
  <p:clrMapOvr>
    <a:masterClrMapping/>
  </p:clrMapOvr>
  <p:extLst>
    <p:ext uri="{DCECCB84-F9BA-43D5-87BE-67443E8EF086}">
      <p15:sldGuideLst xmlns:p15="http://schemas.microsoft.com/office/powerpoint/2012/main">
        <p15:guide id="4" pos="2796" userDrawn="1">
          <p15:clr>
            <a:srgbClr val="FBAE40"/>
          </p15:clr>
        </p15:guide>
        <p15:guide id="5" pos="2965" userDrawn="1">
          <p15:clr>
            <a:srgbClr val="FBAE40"/>
          </p15:clr>
        </p15:guide>
        <p15:guide id="6" orient="horz" pos="1437"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3B5719C-085D-4DC6-9B95-DE377476E7DC}"/>
              </a:ext>
            </a:extLst>
          </p:cNvPr>
          <p:cNvSpPr>
            <a:spLocks noGrp="1"/>
          </p:cNvSpPr>
          <p:nvPr>
            <p:ph sz="quarter" idx="13"/>
          </p:nvPr>
        </p:nvSpPr>
        <p:spPr>
          <a:xfrm>
            <a:off x="414573" y="2283614"/>
            <a:ext cx="2591696"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3276270" y="2283614"/>
            <a:ext cx="2591696"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6137967" y="2283614"/>
            <a:ext cx="2591696"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CD0DA80-2B9C-4FC5-8319-288899EA299D}"/>
              </a:ext>
            </a:extLst>
          </p:cNvPr>
          <p:cNvSpPr>
            <a:spLocks noGrp="1"/>
          </p:cNvSpPr>
          <p:nvPr>
            <p:ph type="body" sz="quarter" idx="22"/>
          </p:nvPr>
        </p:nvSpPr>
        <p:spPr>
          <a:xfrm>
            <a:off x="414573" y="2017714"/>
            <a:ext cx="2591696" cy="387798"/>
          </a:xfrm>
        </p:spPr>
        <p:txBody>
          <a:bodyPr>
            <a:spAutoFit/>
          </a:bodyPr>
          <a:lstStyle>
            <a:lvl1pPr marL="0" indent="0">
              <a:buNone/>
              <a:defRPr b="1"/>
            </a:lvl1pPr>
          </a:lstStyle>
          <a:p>
            <a:pPr lvl="0"/>
            <a:r>
              <a:rPr lang="en-US"/>
              <a:t>Click to edit Master text styles</a:t>
            </a:r>
          </a:p>
        </p:txBody>
      </p:sp>
      <p:sp>
        <p:nvSpPr>
          <p:cNvPr id="13" name="Text Placeholder 4">
            <a:extLst>
              <a:ext uri="{FF2B5EF4-FFF2-40B4-BE49-F238E27FC236}">
                <a16:creationId xmlns:a16="http://schemas.microsoft.com/office/drawing/2014/main" id="{0CF7A347-723A-4F1A-81A5-3FB40E34165C}"/>
              </a:ext>
            </a:extLst>
          </p:cNvPr>
          <p:cNvSpPr>
            <a:spLocks noGrp="1"/>
          </p:cNvSpPr>
          <p:nvPr>
            <p:ph type="body" sz="quarter" idx="23"/>
          </p:nvPr>
        </p:nvSpPr>
        <p:spPr>
          <a:xfrm>
            <a:off x="3276270" y="2017714"/>
            <a:ext cx="2591696" cy="387798"/>
          </a:xfrm>
        </p:spPr>
        <p:txBody>
          <a:bodyPr>
            <a:spAutoFit/>
          </a:bodyPr>
          <a:lstStyle>
            <a:lvl1pPr marL="0" indent="0">
              <a:buNone/>
              <a:defRPr b="1"/>
            </a:lvl1pPr>
          </a:lstStyle>
          <a:p>
            <a:pPr lvl="0"/>
            <a:r>
              <a:rPr lang="en-US"/>
              <a:t>Click to edit Master text styles</a:t>
            </a:r>
          </a:p>
        </p:txBody>
      </p:sp>
      <p:sp>
        <p:nvSpPr>
          <p:cNvPr id="14" name="Text Placeholder 4">
            <a:extLst>
              <a:ext uri="{FF2B5EF4-FFF2-40B4-BE49-F238E27FC236}">
                <a16:creationId xmlns:a16="http://schemas.microsoft.com/office/drawing/2014/main" id="{A9C0BF23-6827-452A-B147-0D816697DE74}"/>
              </a:ext>
            </a:extLst>
          </p:cNvPr>
          <p:cNvSpPr>
            <a:spLocks noGrp="1"/>
          </p:cNvSpPr>
          <p:nvPr>
            <p:ph type="body" sz="quarter" idx="24"/>
          </p:nvPr>
        </p:nvSpPr>
        <p:spPr>
          <a:xfrm>
            <a:off x="6137967" y="2017714"/>
            <a:ext cx="2591696" cy="387798"/>
          </a:xfrm>
        </p:spPr>
        <p:txBody>
          <a:bodyPr>
            <a:spAutoFit/>
          </a:bodyPr>
          <a:lstStyle>
            <a:lvl1pPr marL="0" indent="0">
              <a:buNone/>
              <a:defRPr b="1"/>
            </a:lvl1pPr>
          </a:lstStyle>
          <a:p>
            <a:pPr lvl="0"/>
            <a:r>
              <a:rPr lang="en-US"/>
              <a:t>Click to edit Master text styles</a:t>
            </a:r>
          </a:p>
        </p:txBody>
      </p:sp>
      <p:sp>
        <p:nvSpPr>
          <p:cNvPr id="11" name="TextBox 8">
            <a:extLst>
              <a:ext uri="{FF2B5EF4-FFF2-40B4-BE49-F238E27FC236}">
                <a16:creationId xmlns:a16="http://schemas.microsoft.com/office/drawing/2014/main" id="{031CFAD3-E8D3-459A-8B60-FC99D8F56261}"/>
              </a:ext>
            </a:extLst>
          </p:cNvPr>
          <p:cNvSpPr txBox="1">
            <a:spLocks/>
          </p:cNvSpPr>
          <p:nvPr userDrawn="1"/>
        </p:nvSpPr>
        <p:spPr>
          <a:xfrm>
            <a:off x="-2428875" y="2017714"/>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5" name="Slide Number Placeholder 4">
            <a:extLst>
              <a:ext uri="{FF2B5EF4-FFF2-40B4-BE49-F238E27FC236}">
                <a16:creationId xmlns:a16="http://schemas.microsoft.com/office/drawing/2014/main" id="{03EE9B6F-8DEA-4550-A660-D10145574996}"/>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8A43070B-ED67-422B-85DB-6A2FFAEA325A}"/>
              </a:ext>
            </a:extLst>
          </p:cNvPr>
          <p:cNvSpPr>
            <a:spLocks noGrp="1"/>
          </p:cNvSpPr>
          <p:nvPr>
            <p:ph type="ftr" sz="quarter" idx="25"/>
          </p:nvPr>
        </p:nvSpPr>
        <p:spPr/>
        <p:txBody>
          <a:bodyPr/>
          <a:lstStyle/>
          <a:p>
            <a:r>
              <a:rPr lang="en-US" dirty="0"/>
              <a:t>© Simcorp 2022</a:t>
            </a:r>
          </a:p>
        </p:txBody>
      </p:sp>
    </p:spTree>
    <p:extLst>
      <p:ext uri="{BB962C8B-B14F-4D97-AF65-F5344CB8AC3E}">
        <p14:creationId xmlns:p14="http://schemas.microsoft.com/office/powerpoint/2010/main" val="3103266371"/>
      </p:ext>
    </p:extLst>
  </p:cSld>
  <p:clrMapOvr>
    <a:masterClrMapping/>
  </p:clrMapOvr>
  <p:extLst>
    <p:ext uri="{DCECCB84-F9BA-43D5-87BE-67443E8EF086}">
      <p15:sldGuideLst xmlns:p15="http://schemas.microsoft.com/office/powerpoint/2012/main">
        <p15:guide id="5" pos="1895" userDrawn="1">
          <p15:clr>
            <a:srgbClr val="FBAE40"/>
          </p15:clr>
        </p15:guide>
        <p15:guide id="6" pos="2063" userDrawn="1">
          <p15:clr>
            <a:srgbClr val="FBAE40"/>
          </p15:clr>
        </p15:guide>
        <p15:guide id="7" pos="3697" userDrawn="1">
          <p15:clr>
            <a:srgbClr val="FBAE40"/>
          </p15:clr>
        </p15:guide>
        <p15:guide id="8" pos="3866" userDrawn="1">
          <p15:clr>
            <a:srgbClr val="FBAE40"/>
          </p15:clr>
        </p15:guide>
        <p15:guide id="9" orient="horz" pos="1437"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3B5719C-085D-4DC6-9B95-DE377476E7DC}"/>
              </a:ext>
            </a:extLst>
          </p:cNvPr>
          <p:cNvSpPr>
            <a:spLocks noGrp="1"/>
          </p:cNvSpPr>
          <p:nvPr>
            <p:ph sz="quarter" idx="13"/>
          </p:nvPr>
        </p:nvSpPr>
        <p:spPr>
          <a:xfrm>
            <a:off x="414574" y="2283615"/>
            <a:ext cx="1876273"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4707118" y="2283615"/>
            <a:ext cx="1876273"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6853390" y="2283615"/>
            <a:ext cx="1876273"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6A45B6CB-352F-4E32-AF69-C299C10A51C2}"/>
              </a:ext>
            </a:extLst>
          </p:cNvPr>
          <p:cNvSpPr>
            <a:spLocks noGrp="1"/>
          </p:cNvSpPr>
          <p:nvPr>
            <p:ph sz="quarter" idx="16"/>
          </p:nvPr>
        </p:nvSpPr>
        <p:spPr>
          <a:xfrm>
            <a:off x="2560846" y="2283615"/>
            <a:ext cx="1876273" cy="428705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5C44C4FF-BAA1-4F30-A1FD-E021544CE200}"/>
              </a:ext>
            </a:extLst>
          </p:cNvPr>
          <p:cNvSpPr>
            <a:spLocks noGrp="1"/>
          </p:cNvSpPr>
          <p:nvPr>
            <p:ph type="body" sz="quarter" idx="26"/>
          </p:nvPr>
        </p:nvSpPr>
        <p:spPr>
          <a:xfrm>
            <a:off x="414574" y="2017714"/>
            <a:ext cx="1876273" cy="387798"/>
          </a:xfrm>
        </p:spPr>
        <p:txBody>
          <a:bodyPr>
            <a:spAutoFit/>
          </a:bodyPr>
          <a:lstStyle>
            <a:lvl1pPr marL="0" indent="0">
              <a:buNone/>
              <a:defRPr b="1"/>
            </a:lvl1pPr>
          </a:lstStyle>
          <a:p>
            <a:pPr lvl="0"/>
            <a:r>
              <a:rPr lang="en-US"/>
              <a:t>Click to edit Master text styles</a:t>
            </a:r>
          </a:p>
        </p:txBody>
      </p:sp>
      <p:sp>
        <p:nvSpPr>
          <p:cNvPr id="14" name="Text Placeholder 4">
            <a:extLst>
              <a:ext uri="{FF2B5EF4-FFF2-40B4-BE49-F238E27FC236}">
                <a16:creationId xmlns:a16="http://schemas.microsoft.com/office/drawing/2014/main" id="{2AE14CEB-3FEA-4B2C-96A1-56E32783A47F}"/>
              </a:ext>
            </a:extLst>
          </p:cNvPr>
          <p:cNvSpPr>
            <a:spLocks noGrp="1"/>
          </p:cNvSpPr>
          <p:nvPr>
            <p:ph type="body" sz="quarter" idx="27"/>
          </p:nvPr>
        </p:nvSpPr>
        <p:spPr>
          <a:xfrm>
            <a:off x="2560846" y="2017714"/>
            <a:ext cx="1876273" cy="387798"/>
          </a:xfrm>
        </p:spPr>
        <p:txBody>
          <a:bodyPr>
            <a:spAutoFit/>
          </a:bodyPr>
          <a:lstStyle>
            <a:lvl1pPr marL="0" indent="0">
              <a:buNone/>
              <a:defRPr b="1"/>
            </a:lvl1pPr>
          </a:lstStyle>
          <a:p>
            <a:pPr lvl="0"/>
            <a:r>
              <a:rPr lang="en-US"/>
              <a:t>Click to edit Master text styles</a:t>
            </a:r>
          </a:p>
        </p:txBody>
      </p:sp>
      <p:sp>
        <p:nvSpPr>
          <p:cNvPr id="15" name="Text Placeholder 4">
            <a:extLst>
              <a:ext uri="{FF2B5EF4-FFF2-40B4-BE49-F238E27FC236}">
                <a16:creationId xmlns:a16="http://schemas.microsoft.com/office/drawing/2014/main" id="{C717AE52-2F8E-440C-85F2-EFA9F3C4FEF7}"/>
              </a:ext>
            </a:extLst>
          </p:cNvPr>
          <p:cNvSpPr>
            <a:spLocks noGrp="1"/>
          </p:cNvSpPr>
          <p:nvPr>
            <p:ph type="body" sz="quarter" idx="28"/>
          </p:nvPr>
        </p:nvSpPr>
        <p:spPr>
          <a:xfrm>
            <a:off x="4707118" y="2017714"/>
            <a:ext cx="1876273" cy="387798"/>
          </a:xfrm>
        </p:spPr>
        <p:txBody>
          <a:bodyPr>
            <a:spAutoFit/>
          </a:bodyPr>
          <a:lstStyle>
            <a:lvl1pPr marL="0" indent="0">
              <a:buNone/>
              <a:defRPr b="1"/>
            </a:lvl1pPr>
          </a:lstStyle>
          <a:p>
            <a:pPr lvl="0"/>
            <a:r>
              <a:rPr lang="en-US"/>
              <a:t>Click to edit Master text styles</a:t>
            </a:r>
          </a:p>
        </p:txBody>
      </p:sp>
      <p:sp>
        <p:nvSpPr>
          <p:cNvPr id="16" name="Text Placeholder 4">
            <a:extLst>
              <a:ext uri="{FF2B5EF4-FFF2-40B4-BE49-F238E27FC236}">
                <a16:creationId xmlns:a16="http://schemas.microsoft.com/office/drawing/2014/main" id="{F834BAB8-97AF-4303-ADF4-362354B7E2CB}"/>
              </a:ext>
            </a:extLst>
          </p:cNvPr>
          <p:cNvSpPr>
            <a:spLocks noGrp="1"/>
          </p:cNvSpPr>
          <p:nvPr>
            <p:ph type="body" sz="quarter" idx="29"/>
          </p:nvPr>
        </p:nvSpPr>
        <p:spPr>
          <a:xfrm>
            <a:off x="6853390" y="2017714"/>
            <a:ext cx="1876273" cy="387798"/>
          </a:xfrm>
        </p:spPr>
        <p:txBody>
          <a:bodyPr>
            <a:spAutoFit/>
          </a:bodyPr>
          <a:lstStyle>
            <a:lvl1pPr marL="0" indent="0">
              <a:buNone/>
              <a:defRPr b="1"/>
            </a:lvl1pPr>
          </a:lstStyle>
          <a:p>
            <a:pPr lvl="0"/>
            <a:r>
              <a:rPr lang="en-US"/>
              <a:t>Click to edit Master text styles</a:t>
            </a:r>
          </a:p>
        </p:txBody>
      </p:sp>
      <p:sp>
        <p:nvSpPr>
          <p:cNvPr id="17" name="TextBox 8">
            <a:extLst>
              <a:ext uri="{FF2B5EF4-FFF2-40B4-BE49-F238E27FC236}">
                <a16:creationId xmlns:a16="http://schemas.microsoft.com/office/drawing/2014/main" id="{46EDB389-975C-4DEF-8899-ADFFD3445C4F}"/>
              </a:ext>
            </a:extLst>
          </p:cNvPr>
          <p:cNvSpPr txBox="1">
            <a:spLocks/>
          </p:cNvSpPr>
          <p:nvPr userDrawn="1"/>
        </p:nvSpPr>
        <p:spPr>
          <a:xfrm>
            <a:off x="-2428875" y="2017715"/>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8" name="Slide Number Placeholder 4">
            <a:extLst>
              <a:ext uri="{FF2B5EF4-FFF2-40B4-BE49-F238E27FC236}">
                <a16:creationId xmlns:a16="http://schemas.microsoft.com/office/drawing/2014/main" id="{789B8FD6-CD8E-4378-9BD0-F7CD9D3EDA44}"/>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9799DCFF-2385-4258-964F-6B407CF90554}"/>
              </a:ext>
            </a:extLst>
          </p:cNvPr>
          <p:cNvSpPr>
            <a:spLocks noGrp="1"/>
          </p:cNvSpPr>
          <p:nvPr>
            <p:ph type="ftr" sz="quarter" idx="30"/>
          </p:nvPr>
        </p:nvSpPr>
        <p:spPr/>
        <p:txBody>
          <a:bodyPr/>
          <a:lstStyle/>
          <a:p>
            <a:r>
              <a:rPr lang="en-US" dirty="0"/>
              <a:t>© Simcorp 2022</a:t>
            </a:r>
          </a:p>
        </p:txBody>
      </p:sp>
    </p:spTree>
    <p:extLst>
      <p:ext uri="{BB962C8B-B14F-4D97-AF65-F5344CB8AC3E}">
        <p14:creationId xmlns:p14="http://schemas.microsoft.com/office/powerpoint/2010/main" val="146992034"/>
      </p:ext>
    </p:extLst>
  </p:cSld>
  <p:clrMapOvr>
    <a:masterClrMapping/>
  </p:clrMapOvr>
  <p:extLst>
    <p:ext uri="{DCECCB84-F9BA-43D5-87BE-67443E8EF086}">
      <p15:sldGuideLst xmlns:p15="http://schemas.microsoft.com/office/powerpoint/2012/main">
        <p15:guide id="7" pos="1444" userDrawn="1">
          <p15:clr>
            <a:srgbClr val="FBAE40"/>
          </p15:clr>
        </p15:guide>
        <p15:guide id="8" pos="1613" userDrawn="1">
          <p15:clr>
            <a:srgbClr val="FBAE40"/>
          </p15:clr>
        </p15:guide>
        <p15:guide id="9" pos="4148" userDrawn="1">
          <p15:clr>
            <a:srgbClr val="FBAE40"/>
          </p15:clr>
        </p15:guide>
        <p15:guide id="10" pos="4316" userDrawn="1">
          <p15:clr>
            <a:srgbClr val="FBAE40"/>
          </p15:clr>
        </p15:guide>
        <p15:guide id="11" pos="2795" userDrawn="1">
          <p15:clr>
            <a:srgbClr val="FBAE40"/>
          </p15:clr>
        </p15:guide>
        <p15:guide id="12" pos="2965" userDrawn="1">
          <p15:clr>
            <a:srgbClr val="FBAE40"/>
          </p15:clr>
        </p15:guide>
        <p15:guide id="13" orient="horz" pos="143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5" name="Slide Number Placeholder 4">
            <a:extLst>
              <a:ext uri="{FF2B5EF4-FFF2-40B4-BE49-F238E27FC236}">
                <a16:creationId xmlns:a16="http://schemas.microsoft.com/office/drawing/2014/main" id="{4CF16BFF-43CB-4D55-A384-2FD2C0D0A4ED}"/>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CF4CA9D4-A225-4AAC-84FE-679303E08987}"/>
              </a:ext>
            </a:extLst>
          </p:cNvPr>
          <p:cNvSpPr>
            <a:spLocks noGrp="1"/>
          </p:cNvSpPr>
          <p:nvPr>
            <p:ph type="ftr" sz="quarter" idx="10"/>
          </p:nvPr>
        </p:nvSpPr>
        <p:spPr/>
        <p:txBody>
          <a:bodyPr/>
          <a:lstStyle/>
          <a:p>
            <a:r>
              <a:rPr lang="en-US" dirty="0"/>
              <a:t>© Simcorp 2022</a:t>
            </a:r>
          </a:p>
        </p:txBody>
      </p:sp>
    </p:spTree>
    <p:extLst>
      <p:ext uri="{BB962C8B-B14F-4D97-AF65-F5344CB8AC3E}">
        <p14:creationId xmlns:p14="http://schemas.microsoft.com/office/powerpoint/2010/main" val="363884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Light">
    <p:bg>
      <p:bgPr>
        <a:solidFill>
          <a:schemeClr val="accent1"/>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C5A87A8-22DD-4EFF-93FC-F12B4247D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047894" cy="264691"/>
          </a:xfrm>
          <a:prstGeom prst="rect">
            <a:avLst/>
          </a:prstGeom>
        </p:spPr>
      </p:pic>
      <p:sp>
        <p:nvSpPr>
          <p:cNvPr id="20" name="Text Placeholder 19">
            <a:extLst>
              <a:ext uri="{FF2B5EF4-FFF2-40B4-BE49-F238E27FC236}">
                <a16:creationId xmlns:a16="http://schemas.microsoft.com/office/drawing/2014/main" id="{4DE9BE55-EFAE-4837-84D2-87E24CCF4AA6}"/>
              </a:ext>
            </a:extLst>
          </p:cNvPr>
          <p:cNvSpPr>
            <a:spLocks noGrp="1"/>
          </p:cNvSpPr>
          <p:nvPr>
            <p:ph type="body" sz="quarter" idx="12" hasCustomPrompt="1"/>
          </p:nvPr>
        </p:nvSpPr>
        <p:spPr>
          <a:xfrm>
            <a:off x="484585" y="5898927"/>
            <a:ext cx="3376280" cy="193899"/>
          </a:xfrm>
        </p:spPr>
        <p:txBody>
          <a:bodyPr anchor="b">
            <a:noAutofit/>
          </a:bodyPr>
          <a:lstStyle>
            <a:lvl1pPr marL="0" indent="0">
              <a:buNone/>
              <a:defRPr>
                <a:solidFill>
                  <a:schemeClr val="accent4"/>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Add date</a:t>
            </a:r>
          </a:p>
        </p:txBody>
      </p:sp>
      <p:sp>
        <p:nvSpPr>
          <p:cNvPr id="2" name="Title 1"/>
          <p:cNvSpPr>
            <a:spLocks noGrp="1"/>
          </p:cNvSpPr>
          <p:nvPr>
            <p:ph type="ctrTitle" hasCustomPrompt="1"/>
          </p:nvPr>
        </p:nvSpPr>
        <p:spPr>
          <a:xfrm>
            <a:off x="484585" y="1356129"/>
            <a:ext cx="6363891" cy="1551194"/>
          </a:xfrm>
        </p:spPr>
        <p:txBody>
          <a:bodyPr anchor="b">
            <a:noAutofit/>
          </a:bodyPr>
          <a:lstStyle>
            <a:lvl1pPr algn="l">
              <a:defRPr sz="5600">
                <a:solidFill>
                  <a:schemeClr val="accent4"/>
                </a:solidFill>
              </a:defRPr>
            </a:lvl1pPr>
          </a:lstStyle>
          <a:p>
            <a:r>
              <a:rPr lang="en-US" noProof="0" dirty="0"/>
              <a:t>Add presentation title</a:t>
            </a:r>
          </a:p>
        </p:txBody>
      </p:sp>
      <p:sp>
        <p:nvSpPr>
          <p:cNvPr id="3" name="Subtitle 2"/>
          <p:cNvSpPr>
            <a:spLocks noGrp="1"/>
          </p:cNvSpPr>
          <p:nvPr>
            <p:ph type="subTitle" idx="1" hasCustomPrompt="1"/>
          </p:nvPr>
        </p:nvSpPr>
        <p:spPr>
          <a:xfrm>
            <a:off x="484585" y="3051323"/>
            <a:ext cx="6363891" cy="553998"/>
          </a:xfrm>
        </p:spPr>
        <p:txBody>
          <a:bodyPr>
            <a:noAutofit/>
          </a:bodyPr>
          <a:lstStyle>
            <a:lvl1pPr marL="0" indent="0" algn="l">
              <a:buNone/>
              <a:defRPr sz="200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Add subtitle - max two lines</a:t>
            </a:r>
          </a:p>
        </p:txBody>
      </p:sp>
      <p:sp>
        <p:nvSpPr>
          <p:cNvPr id="33" name="TextBox 32">
            <a:extLst>
              <a:ext uri="{FF2B5EF4-FFF2-40B4-BE49-F238E27FC236}">
                <a16:creationId xmlns:a16="http://schemas.microsoft.com/office/drawing/2014/main" id="{6F78B718-8A52-4E96-BA1E-EB9C8D6D0624}"/>
              </a:ext>
            </a:extLst>
          </p:cNvPr>
          <p:cNvSpPr txBox="1">
            <a:spLocks/>
          </p:cNvSpPr>
          <p:nvPr/>
        </p:nvSpPr>
        <p:spPr>
          <a:xfrm>
            <a:off x="-2428875" y="3713811"/>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30" name="Graphic 29">
            <a:extLst>
              <a:ext uri="{FF2B5EF4-FFF2-40B4-BE49-F238E27FC236}">
                <a16:creationId xmlns:a16="http://schemas.microsoft.com/office/drawing/2014/main" id="{1A2EE405-85B1-421A-833E-B91DF5AB4C5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047894" cy="264691"/>
          </a:xfrm>
          <a:prstGeom prst="rect">
            <a:avLst/>
          </a:prstGeom>
        </p:spPr>
      </p:pic>
      <p:grpSp>
        <p:nvGrpSpPr>
          <p:cNvPr id="56" name="Group 55">
            <a:extLst>
              <a:ext uri="{FF2B5EF4-FFF2-40B4-BE49-F238E27FC236}">
                <a16:creationId xmlns:a16="http://schemas.microsoft.com/office/drawing/2014/main" id="{D3A46F65-ADD3-473E-8530-A242204F8E9E}"/>
              </a:ext>
            </a:extLst>
          </p:cNvPr>
          <p:cNvGrpSpPr/>
          <p:nvPr userDrawn="1"/>
        </p:nvGrpSpPr>
        <p:grpSpPr>
          <a:xfrm>
            <a:off x="-2435593" y="-5397"/>
            <a:ext cx="2297275" cy="3647152"/>
            <a:chOff x="-3247458" y="-5397"/>
            <a:chExt cx="3063033" cy="3647152"/>
          </a:xfrm>
        </p:grpSpPr>
        <p:sp>
          <p:nvSpPr>
            <p:cNvPr id="57" name="TextBox 8">
              <a:extLst>
                <a:ext uri="{FF2B5EF4-FFF2-40B4-BE49-F238E27FC236}">
                  <a16:creationId xmlns:a16="http://schemas.microsoft.com/office/drawing/2014/main" id="{5876987E-919D-478B-8C3F-F7F4A56DE59E}"/>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58" name="Group 57">
              <a:extLst>
                <a:ext uri="{FF2B5EF4-FFF2-40B4-BE49-F238E27FC236}">
                  <a16:creationId xmlns:a16="http://schemas.microsoft.com/office/drawing/2014/main" id="{84466FDC-B880-4C28-88FB-071B1108BD54}"/>
                </a:ext>
              </a:extLst>
            </p:cNvPr>
            <p:cNvGrpSpPr>
              <a:grpSpLocks/>
            </p:cNvGrpSpPr>
            <p:nvPr/>
          </p:nvGrpSpPr>
          <p:grpSpPr>
            <a:xfrm>
              <a:off x="-3247458" y="2780259"/>
              <a:ext cx="3016477" cy="659231"/>
              <a:chOff x="-3247458" y="2183435"/>
              <a:chExt cx="3016477" cy="659231"/>
            </a:xfrm>
          </p:grpSpPr>
          <p:grpSp>
            <p:nvGrpSpPr>
              <p:cNvPr id="59" name="Group 58">
                <a:extLst>
                  <a:ext uri="{FF2B5EF4-FFF2-40B4-BE49-F238E27FC236}">
                    <a16:creationId xmlns:a16="http://schemas.microsoft.com/office/drawing/2014/main" id="{4924325F-828C-4312-BA7B-1C94517334E1}"/>
                  </a:ext>
                </a:extLst>
              </p:cNvPr>
              <p:cNvGrpSpPr/>
              <p:nvPr/>
            </p:nvGrpSpPr>
            <p:grpSpPr>
              <a:xfrm>
                <a:off x="-2995593" y="2183436"/>
                <a:ext cx="1170869" cy="659230"/>
                <a:chOff x="-1820135" y="4330269"/>
                <a:chExt cx="1397193" cy="786656"/>
              </a:xfrm>
            </p:grpSpPr>
            <p:sp>
              <p:nvSpPr>
                <p:cNvPr id="91" name="Rectangle 90">
                  <a:extLst>
                    <a:ext uri="{FF2B5EF4-FFF2-40B4-BE49-F238E27FC236}">
                      <a16:creationId xmlns:a16="http://schemas.microsoft.com/office/drawing/2014/main" id="{398A2109-D841-4188-91D1-7BF5302DC81A}"/>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Rectangle 91">
                  <a:extLst>
                    <a:ext uri="{FF2B5EF4-FFF2-40B4-BE49-F238E27FC236}">
                      <a16:creationId xmlns:a16="http://schemas.microsoft.com/office/drawing/2014/main" id="{B60329C5-676A-4CDD-A5D6-3D0270868CD4}"/>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3" name="Rectangle 92">
                  <a:extLst>
                    <a:ext uri="{FF2B5EF4-FFF2-40B4-BE49-F238E27FC236}">
                      <a16:creationId xmlns:a16="http://schemas.microsoft.com/office/drawing/2014/main" id="{7154C1C6-2B3C-4603-8BB9-CFDF0518F4EA}"/>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4" name="Rectangle 93">
                  <a:extLst>
                    <a:ext uri="{FF2B5EF4-FFF2-40B4-BE49-F238E27FC236}">
                      <a16:creationId xmlns:a16="http://schemas.microsoft.com/office/drawing/2014/main" id="{946D0092-DEEB-4EF0-A8F2-B744BBB93726}"/>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5" name="Rectangle 94">
                  <a:extLst>
                    <a:ext uri="{FF2B5EF4-FFF2-40B4-BE49-F238E27FC236}">
                      <a16:creationId xmlns:a16="http://schemas.microsoft.com/office/drawing/2014/main" id="{CDFAAF2C-2DC0-4845-9877-4D1F198B1C70}"/>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60" name="Group 59">
                <a:extLst>
                  <a:ext uri="{FF2B5EF4-FFF2-40B4-BE49-F238E27FC236}">
                    <a16:creationId xmlns:a16="http://schemas.microsoft.com/office/drawing/2014/main" id="{72DCDB50-4CD8-4EFE-AEAD-FC10D623E228}"/>
                  </a:ext>
                </a:extLst>
              </p:cNvPr>
              <p:cNvGrpSpPr/>
              <p:nvPr/>
            </p:nvGrpSpPr>
            <p:grpSpPr>
              <a:xfrm>
                <a:off x="-3247458" y="2183435"/>
                <a:ext cx="190497" cy="190497"/>
                <a:chOff x="-1190625" y="5119688"/>
                <a:chExt cx="242890" cy="242890"/>
              </a:xfrm>
            </p:grpSpPr>
            <p:sp>
              <p:nvSpPr>
                <p:cNvPr id="70" name="Oval 69">
                  <a:extLst>
                    <a:ext uri="{FF2B5EF4-FFF2-40B4-BE49-F238E27FC236}">
                      <a16:creationId xmlns:a16="http://schemas.microsoft.com/office/drawing/2014/main" id="{790FE1E6-63D3-46DC-921A-26284B433717}"/>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0" name="Plus Sign 89">
                  <a:extLst>
                    <a:ext uri="{FF2B5EF4-FFF2-40B4-BE49-F238E27FC236}">
                      <a16:creationId xmlns:a16="http://schemas.microsoft.com/office/drawing/2014/main" id="{281B9158-1BF5-4B8F-AD82-0006EC15353B}"/>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61" name="Group 60">
                <a:extLst>
                  <a:ext uri="{FF2B5EF4-FFF2-40B4-BE49-F238E27FC236}">
                    <a16:creationId xmlns:a16="http://schemas.microsoft.com/office/drawing/2014/main" id="{230F55B0-F604-4627-BC29-35B6A76AAEB0}"/>
                  </a:ext>
                </a:extLst>
              </p:cNvPr>
              <p:cNvGrpSpPr/>
              <p:nvPr/>
            </p:nvGrpSpPr>
            <p:grpSpPr>
              <a:xfrm>
                <a:off x="-1401850" y="2183435"/>
                <a:ext cx="1170869" cy="659230"/>
                <a:chOff x="-1820135" y="5417070"/>
                <a:chExt cx="1397193" cy="786656"/>
              </a:xfrm>
            </p:grpSpPr>
            <p:sp>
              <p:nvSpPr>
                <p:cNvPr id="65" name="Rectangle 64">
                  <a:extLst>
                    <a:ext uri="{FF2B5EF4-FFF2-40B4-BE49-F238E27FC236}">
                      <a16:creationId xmlns:a16="http://schemas.microsoft.com/office/drawing/2014/main" id="{F304F7DD-F452-45D9-B562-273C1F6F5AF2}"/>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6" name="Rectangle 65">
                  <a:extLst>
                    <a:ext uri="{FF2B5EF4-FFF2-40B4-BE49-F238E27FC236}">
                      <a16:creationId xmlns:a16="http://schemas.microsoft.com/office/drawing/2014/main" id="{131B2BF4-DC3D-44C1-B132-AA5F07FBBBD2}"/>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7" name="Rectangle 66">
                  <a:extLst>
                    <a:ext uri="{FF2B5EF4-FFF2-40B4-BE49-F238E27FC236}">
                      <a16:creationId xmlns:a16="http://schemas.microsoft.com/office/drawing/2014/main" id="{FDCCB561-4F76-418B-82E1-A2E696A7E23F}"/>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8" name="Rectangle 67">
                  <a:extLst>
                    <a:ext uri="{FF2B5EF4-FFF2-40B4-BE49-F238E27FC236}">
                      <a16:creationId xmlns:a16="http://schemas.microsoft.com/office/drawing/2014/main" id="{0F1E4E6C-6862-408D-8259-426ACFE18636}"/>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9" name="Rectangle 68">
                  <a:extLst>
                    <a:ext uri="{FF2B5EF4-FFF2-40B4-BE49-F238E27FC236}">
                      <a16:creationId xmlns:a16="http://schemas.microsoft.com/office/drawing/2014/main" id="{742762DE-628A-4D0D-9DC0-D6A764A2FFC8}"/>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62" name="Group 61">
                <a:extLst>
                  <a:ext uri="{FF2B5EF4-FFF2-40B4-BE49-F238E27FC236}">
                    <a16:creationId xmlns:a16="http://schemas.microsoft.com/office/drawing/2014/main" id="{395C04D9-7456-4743-ACD6-A8C8C3BE4C0E}"/>
                  </a:ext>
                </a:extLst>
              </p:cNvPr>
              <p:cNvGrpSpPr/>
              <p:nvPr/>
            </p:nvGrpSpPr>
            <p:grpSpPr>
              <a:xfrm>
                <a:off x="-1653715" y="2183435"/>
                <a:ext cx="190497" cy="190497"/>
                <a:chOff x="-820920" y="5119691"/>
                <a:chExt cx="242890" cy="242890"/>
              </a:xfrm>
            </p:grpSpPr>
            <p:sp>
              <p:nvSpPr>
                <p:cNvPr id="63" name="Oval 62">
                  <a:extLst>
                    <a:ext uri="{FF2B5EF4-FFF2-40B4-BE49-F238E27FC236}">
                      <a16:creationId xmlns:a16="http://schemas.microsoft.com/office/drawing/2014/main" id="{52AA8DD3-4BCE-40DD-86CD-B0769962E3E0}"/>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64" name="Division Sign 63">
                  <a:extLst>
                    <a:ext uri="{FF2B5EF4-FFF2-40B4-BE49-F238E27FC236}">
                      <a16:creationId xmlns:a16="http://schemas.microsoft.com/office/drawing/2014/main" id="{A52C5F44-0B51-4648-8BC0-1EB06C82F01F}"/>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2" name="Text Placeholder 21">
            <a:extLst>
              <a:ext uri="{FF2B5EF4-FFF2-40B4-BE49-F238E27FC236}">
                <a16:creationId xmlns:a16="http://schemas.microsoft.com/office/drawing/2014/main" id="{BA363507-9FBB-489D-973F-0DE601CE5FD6}"/>
              </a:ext>
            </a:extLst>
          </p:cNvPr>
          <p:cNvSpPr>
            <a:spLocks noGrp="1" noChangeAspect="1"/>
          </p:cNvSpPr>
          <p:nvPr>
            <p:ph type="body" sz="quarter" idx="15" hasCustomPrompt="1"/>
          </p:nvPr>
        </p:nvSpPr>
        <p:spPr>
          <a:xfrm>
            <a:off x="5715000" y="4572000"/>
            <a:ext cx="1714500" cy="2286000"/>
          </a:xfrm>
          <a:solidFill>
            <a:schemeClr val="accent4"/>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
        <p:nvSpPr>
          <p:cNvPr id="34" name="Text Placeholder 21">
            <a:extLst>
              <a:ext uri="{FF2B5EF4-FFF2-40B4-BE49-F238E27FC236}">
                <a16:creationId xmlns:a16="http://schemas.microsoft.com/office/drawing/2014/main" id="{D1B33904-1F51-465B-BA74-02B7F12D6E29}"/>
              </a:ext>
            </a:extLst>
          </p:cNvPr>
          <p:cNvSpPr>
            <a:spLocks noGrp="1" noChangeAspect="1"/>
          </p:cNvSpPr>
          <p:nvPr>
            <p:ph type="body" sz="quarter" idx="16" hasCustomPrompt="1"/>
          </p:nvPr>
        </p:nvSpPr>
        <p:spPr>
          <a:xfrm>
            <a:off x="7429500" y="2286000"/>
            <a:ext cx="1714500" cy="2286000"/>
          </a:xfrm>
          <a:solidFill>
            <a:schemeClr val="accent4"/>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
        <p:nvSpPr>
          <p:cNvPr id="35" name="Text Placeholder 21">
            <a:extLst>
              <a:ext uri="{FF2B5EF4-FFF2-40B4-BE49-F238E27FC236}">
                <a16:creationId xmlns:a16="http://schemas.microsoft.com/office/drawing/2014/main" id="{66426838-398A-4895-A856-433C5EBA9488}"/>
              </a:ext>
            </a:extLst>
          </p:cNvPr>
          <p:cNvSpPr>
            <a:spLocks noGrp="1" noChangeAspect="1"/>
          </p:cNvSpPr>
          <p:nvPr>
            <p:ph type="body" sz="quarter" idx="13" hasCustomPrompt="1"/>
          </p:nvPr>
        </p:nvSpPr>
        <p:spPr>
          <a:xfrm>
            <a:off x="7429500" y="4572000"/>
            <a:ext cx="1714500" cy="2286000"/>
          </a:xfrm>
          <a:solidFill>
            <a:schemeClr val="accent4"/>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Tree>
    <p:extLst>
      <p:ext uri="{BB962C8B-B14F-4D97-AF65-F5344CB8AC3E}">
        <p14:creationId xmlns:p14="http://schemas.microsoft.com/office/powerpoint/2010/main" val="40383774"/>
      </p:ext>
    </p:extLst>
  </p:cSld>
  <p:clrMapOvr>
    <a:masterClrMapping/>
  </p:clrMapOvr>
  <p:extLst>
    <p:ext uri="{DCECCB84-F9BA-43D5-87BE-67443E8EF086}">
      <p15:sldGuideLst xmlns:p15="http://schemas.microsoft.com/office/powerpoint/2012/main">
        <p15:guide id="1" pos="305"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242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1600807"/>
            <a:ext cx="7886700" cy="3656386"/>
          </a:xfrm>
          <a:prstGeom prst="rect">
            <a:avLst/>
          </a:prstGeom>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800" dirty="0">
                <a:solidFill>
                  <a:schemeClr val="bg1"/>
                </a:solidFill>
              </a:rPr>
              <a:t>TEXT &amp; PICTURE </a:t>
            </a:r>
            <a:br>
              <a:rPr lang="en-US" sz="8800" dirty="0">
                <a:solidFill>
                  <a:schemeClr val="bg1"/>
                </a:solidFill>
              </a:rPr>
            </a:br>
            <a:r>
              <a:rPr lang="en-US" sz="8800" dirty="0">
                <a:solidFill>
                  <a:schemeClr val="bg1"/>
                </a:solidFill>
              </a:rPr>
              <a:t>layouts</a:t>
            </a:r>
          </a:p>
        </p:txBody>
      </p:sp>
    </p:spTree>
    <p:extLst>
      <p:ext uri="{BB962C8B-B14F-4D97-AF65-F5344CB8AC3E}">
        <p14:creationId xmlns:p14="http://schemas.microsoft.com/office/powerpoint/2010/main" val="3554873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eed_Full pictur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748DF8C5-5767-4C75-8D8F-413ACEF80A7D}"/>
              </a:ext>
            </a:extLst>
          </p:cNvPr>
          <p:cNvSpPr>
            <a:spLocks noGrp="1"/>
          </p:cNvSpPr>
          <p:nvPr>
            <p:ph type="pic" sz="quarter" idx="12"/>
          </p:nvPr>
        </p:nvSpPr>
        <p:spPr>
          <a:xfrm>
            <a:off x="2" y="0"/>
            <a:ext cx="9143999" cy="6858000"/>
          </a:xfrm>
          <a:custGeom>
            <a:avLst/>
            <a:gdLst>
              <a:gd name="connsiteX0" fmla="*/ 428509 w 12191998"/>
              <a:gd name="connsiteY0" fmla="*/ 429785 h 6858000"/>
              <a:gd name="connsiteX1" fmla="*/ 463710 w 12191998"/>
              <a:gd name="connsiteY1" fmla="*/ 429785 h 6858000"/>
              <a:gd name="connsiteX2" fmla="*/ 463710 w 12191998"/>
              <a:gd name="connsiteY2" fmla="*/ 464930 h 6858000"/>
              <a:gd name="connsiteX3" fmla="*/ 428509 w 12191998"/>
              <a:gd name="connsiteY3" fmla="*/ 464930 h 6858000"/>
              <a:gd name="connsiteX4" fmla="*/ 393307 w 12191998"/>
              <a:gd name="connsiteY4" fmla="*/ 394508 h 6858000"/>
              <a:gd name="connsiteX5" fmla="*/ 393307 w 12191998"/>
              <a:gd name="connsiteY5" fmla="*/ 482530 h 6858000"/>
              <a:gd name="connsiteX6" fmla="*/ 481329 w 12191998"/>
              <a:gd name="connsiteY6" fmla="*/ 482530 h 6858000"/>
              <a:gd name="connsiteX7" fmla="*/ 481329 w 12191998"/>
              <a:gd name="connsiteY7" fmla="*/ 394508 h 6858000"/>
              <a:gd name="connsiteX8" fmla="*/ 375687 w 12191998"/>
              <a:gd name="connsiteY8" fmla="*/ 376908 h 6858000"/>
              <a:gd name="connsiteX9" fmla="*/ 498929 w 12191998"/>
              <a:gd name="connsiteY9" fmla="*/ 376908 h 6858000"/>
              <a:gd name="connsiteX10" fmla="*/ 498929 w 12191998"/>
              <a:gd name="connsiteY10" fmla="*/ 500131 h 6858000"/>
              <a:gd name="connsiteX11" fmla="*/ 375687 w 12191998"/>
              <a:gd name="connsiteY11" fmla="*/ 500131 h 6858000"/>
              <a:gd name="connsiteX12" fmla="*/ 340523 w 12191998"/>
              <a:gd name="connsiteY12" fmla="*/ 341687 h 6858000"/>
              <a:gd name="connsiteX13" fmla="*/ 340523 w 12191998"/>
              <a:gd name="connsiteY13" fmla="*/ 517693 h 6858000"/>
              <a:gd name="connsiteX14" fmla="*/ 516529 w 12191998"/>
              <a:gd name="connsiteY14" fmla="*/ 517693 h 6858000"/>
              <a:gd name="connsiteX15" fmla="*/ 516529 w 12191998"/>
              <a:gd name="connsiteY15" fmla="*/ 341687 h 6858000"/>
              <a:gd name="connsiteX16" fmla="*/ 322886 w 12191998"/>
              <a:gd name="connsiteY16" fmla="*/ 324088 h 6858000"/>
              <a:gd name="connsiteX17" fmla="*/ 534130 w 12191998"/>
              <a:gd name="connsiteY17" fmla="*/ 324088 h 6858000"/>
              <a:gd name="connsiteX18" fmla="*/ 534130 w 12191998"/>
              <a:gd name="connsiteY18" fmla="*/ 535351 h 6858000"/>
              <a:gd name="connsiteX19" fmla="*/ 322886 w 12191998"/>
              <a:gd name="connsiteY19" fmla="*/ 535351 h 6858000"/>
              <a:gd name="connsiteX20" fmla="*/ 287665 w 12191998"/>
              <a:gd name="connsiteY20" fmla="*/ 288886 h 6858000"/>
              <a:gd name="connsiteX21" fmla="*/ 287665 w 12191998"/>
              <a:gd name="connsiteY21" fmla="*/ 552952 h 6858000"/>
              <a:gd name="connsiteX22" fmla="*/ 551731 w 12191998"/>
              <a:gd name="connsiteY22" fmla="*/ 552952 h 6858000"/>
              <a:gd name="connsiteX23" fmla="*/ 551731 w 12191998"/>
              <a:gd name="connsiteY23" fmla="*/ 288886 h 6858000"/>
              <a:gd name="connsiteX24" fmla="*/ 0 w 12191998"/>
              <a:gd name="connsiteY24" fmla="*/ 0 h 6858000"/>
              <a:gd name="connsiteX25" fmla="*/ 12191998 w 12191998"/>
              <a:gd name="connsiteY25" fmla="*/ 0 h 6858000"/>
              <a:gd name="connsiteX26" fmla="*/ 12191998 w 12191998"/>
              <a:gd name="connsiteY26" fmla="*/ 6858000 h 6858000"/>
              <a:gd name="connsiteX27" fmla="*/ 0 w 12191998"/>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1998" h="6858000">
                <a:moveTo>
                  <a:pt x="428509" y="429785"/>
                </a:moveTo>
                <a:lnTo>
                  <a:pt x="463710" y="429785"/>
                </a:lnTo>
                <a:lnTo>
                  <a:pt x="463710" y="464930"/>
                </a:lnTo>
                <a:lnTo>
                  <a:pt x="428509" y="464930"/>
                </a:lnTo>
                <a:close/>
                <a:moveTo>
                  <a:pt x="393307" y="394508"/>
                </a:moveTo>
                <a:lnTo>
                  <a:pt x="393307" y="482530"/>
                </a:lnTo>
                <a:lnTo>
                  <a:pt x="481329" y="482530"/>
                </a:lnTo>
                <a:lnTo>
                  <a:pt x="481329" y="394508"/>
                </a:lnTo>
                <a:close/>
                <a:moveTo>
                  <a:pt x="375687" y="376908"/>
                </a:moveTo>
                <a:lnTo>
                  <a:pt x="498929" y="376908"/>
                </a:lnTo>
                <a:lnTo>
                  <a:pt x="498929" y="500131"/>
                </a:lnTo>
                <a:lnTo>
                  <a:pt x="375687" y="500131"/>
                </a:lnTo>
                <a:close/>
                <a:moveTo>
                  <a:pt x="340523" y="341687"/>
                </a:moveTo>
                <a:lnTo>
                  <a:pt x="340523" y="517693"/>
                </a:lnTo>
                <a:lnTo>
                  <a:pt x="516529" y="517693"/>
                </a:lnTo>
                <a:lnTo>
                  <a:pt x="516529" y="341687"/>
                </a:lnTo>
                <a:close/>
                <a:moveTo>
                  <a:pt x="322886" y="324088"/>
                </a:moveTo>
                <a:lnTo>
                  <a:pt x="534130" y="324088"/>
                </a:lnTo>
                <a:lnTo>
                  <a:pt x="534130" y="535351"/>
                </a:lnTo>
                <a:lnTo>
                  <a:pt x="322886" y="535351"/>
                </a:lnTo>
                <a:close/>
                <a:moveTo>
                  <a:pt x="287665" y="288886"/>
                </a:moveTo>
                <a:lnTo>
                  <a:pt x="287665" y="552952"/>
                </a:lnTo>
                <a:lnTo>
                  <a:pt x="551731" y="552952"/>
                </a:lnTo>
                <a:lnTo>
                  <a:pt x="551731" y="288886"/>
                </a:lnTo>
                <a:close/>
                <a:moveTo>
                  <a:pt x="0" y="0"/>
                </a:moveTo>
                <a:lnTo>
                  <a:pt x="12191998" y="0"/>
                </a:lnTo>
                <a:lnTo>
                  <a:pt x="12191998" y="6858000"/>
                </a:lnTo>
                <a:lnTo>
                  <a:pt x="0" y="6858000"/>
                </a:lnTo>
                <a:close/>
              </a:path>
            </a:pathLst>
          </a:custGeom>
          <a:solidFill>
            <a:schemeClr val="bg1">
              <a:lumMod val="95000"/>
            </a:schemeClr>
          </a:solidFill>
        </p:spPr>
        <p:txBody>
          <a:bodyPr wrap="square" lIns="0" tIns="3600000" rIns="0" bIns="0" anchor="t">
            <a:noAutofit/>
          </a:bodyPr>
          <a:lstStyle>
            <a:lvl1pPr marL="0" indent="0" algn="ctr">
              <a:buNone/>
              <a:defRPr/>
            </a:lvl1pPr>
          </a:lstStyle>
          <a:p>
            <a:r>
              <a:rPr lang="en-US"/>
              <a:t>Click icon to add picture</a:t>
            </a:r>
            <a:endParaRPr lang="en-US" dirty="0"/>
          </a:p>
        </p:txBody>
      </p:sp>
      <p:sp>
        <p:nvSpPr>
          <p:cNvPr id="8" name="Text Placeholder 9">
            <a:extLst>
              <a:ext uri="{FF2B5EF4-FFF2-40B4-BE49-F238E27FC236}">
                <a16:creationId xmlns:a16="http://schemas.microsoft.com/office/drawing/2014/main" id="{3DFDB4F8-2704-42EF-9873-6AC6C7604291}"/>
              </a:ext>
            </a:extLst>
          </p:cNvPr>
          <p:cNvSpPr>
            <a:spLocks noGrp="1" noChangeAspect="1"/>
          </p:cNvSpPr>
          <p:nvPr>
            <p:ph type="body" sz="quarter" idx="23" hasCustomPrompt="1"/>
          </p:nvPr>
        </p:nvSpPr>
        <p:spPr>
          <a:xfrm>
            <a:off x="0" y="2201787"/>
            <a:ext cx="955753" cy="1274337"/>
          </a:xfrm>
          <a:solidFill>
            <a:schemeClr val="accent4"/>
          </a:solidFill>
          <a:ln>
            <a:noFill/>
          </a:ln>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7" name="Text Placeholder 9">
            <a:extLst>
              <a:ext uri="{FF2B5EF4-FFF2-40B4-BE49-F238E27FC236}">
                <a16:creationId xmlns:a16="http://schemas.microsoft.com/office/drawing/2014/main" id="{21D5BFF4-FA9F-45E2-A095-4B0D721C13C1}"/>
              </a:ext>
            </a:extLst>
          </p:cNvPr>
          <p:cNvSpPr>
            <a:spLocks noGrp="1" noChangeAspect="1"/>
          </p:cNvSpPr>
          <p:nvPr>
            <p:ph type="body" sz="quarter" idx="24" hasCustomPrompt="1"/>
          </p:nvPr>
        </p:nvSpPr>
        <p:spPr>
          <a:xfrm>
            <a:off x="955750" y="3475969"/>
            <a:ext cx="955753" cy="1274337"/>
          </a:xfrm>
          <a:solidFill>
            <a:schemeClr val="accent4"/>
          </a:solidFill>
          <a:ln>
            <a:noFill/>
          </a:ln>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8" name="Text Placeholder 9">
            <a:extLst>
              <a:ext uri="{FF2B5EF4-FFF2-40B4-BE49-F238E27FC236}">
                <a16:creationId xmlns:a16="http://schemas.microsoft.com/office/drawing/2014/main" id="{9DDCAF3E-C574-41C2-B11E-68EC9978AACC}"/>
              </a:ext>
            </a:extLst>
          </p:cNvPr>
          <p:cNvSpPr>
            <a:spLocks noGrp="1" noChangeAspect="1"/>
          </p:cNvSpPr>
          <p:nvPr>
            <p:ph type="body" sz="quarter" idx="25" hasCustomPrompt="1"/>
          </p:nvPr>
        </p:nvSpPr>
        <p:spPr>
          <a:xfrm>
            <a:off x="955752" y="4750306"/>
            <a:ext cx="955753" cy="1274337"/>
          </a:xfrm>
          <a:solidFill>
            <a:schemeClr val="accent4"/>
          </a:solidFill>
          <a:ln>
            <a:noFill/>
          </a:ln>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9" name="Text Placeholder 9">
            <a:extLst>
              <a:ext uri="{FF2B5EF4-FFF2-40B4-BE49-F238E27FC236}">
                <a16:creationId xmlns:a16="http://schemas.microsoft.com/office/drawing/2014/main" id="{FFA227CB-9C1C-4A50-AB49-9A3214A2A97A}"/>
              </a:ext>
            </a:extLst>
          </p:cNvPr>
          <p:cNvSpPr>
            <a:spLocks noGrp="1" noChangeAspect="1"/>
          </p:cNvSpPr>
          <p:nvPr>
            <p:ph type="body" sz="quarter" idx="26" hasCustomPrompt="1"/>
          </p:nvPr>
        </p:nvSpPr>
        <p:spPr>
          <a:xfrm>
            <a:off x="8188248" y="1"/>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0" name="Text Placeholder 9">
            <a:extLst>
              <a:ext uri="{FF2B5EF4-FFF2-40B4-BE49-F238E27FC236}">
                <a16:creationId xmlns:a16="http://schemas.microsoft.com/office/drawing/2014/main" id="{F2815468-7161-44C2-9524-ABB3D0C82618}"/>
              </a:ext>
            </a:extLst>
          </p:cNvPr>
          <p:cNvSpPr>
            <a:spLocks noGrp="1" noChangeAspect="1"/>
          </p:cNvSpPr>
          <p:nvPr>
            <p:ph type="body" sz="quarter" idx="27" hasCustomPrompt="1"/>
          </p:nvPr>
        </p:nvSpPr>
        <p:spPr>
          <a:xfrm>
            <a:off x="8188248" y="1274338"/>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1" name="Text Placeholder 9">
            <a:extLst>
              <a:ext uri="{FF2B5EF4-FFF2-40B4-BE49-F238E27FC236}">
                <a16:creationId xmlns:a16="http://schemas.microsoft.com/office/drawing/2014/main" id="{ABE98717-757F-4EFF-8283-0600550C130C}"/>
              </a:ext>
            </a:extLst>
          </p:cNvPr>
          <p:cNvSpPr>
            <a:spLocks noGrp="1" noChangeAspect="1"/>
          </p:cNvSpPr>
          <p:nvPr>
            <p:ph type="body" sz="quarter" idx="28" hasCustomPrompt="1"/>
          </p:nvPr>
        </p:nvSpPr>
        <p:spPr>
          <a:xfrm>
            <a:off x="7232494" y="1"/>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2" name="Text Placeholder 9">
            <a:extLst>
              <a:ext uri="{FF2B5EF4-FFF2-40B4-BE49-F238E27FC236}">
                <a16:creationId xmlns:a16="http://schemas.microsoft.com/office/drawing/2014/main" id="{A24B1C9E-BE5C-4C77-9DC3-3EECF75EB03F}"/>
              </a:ext>
            </a:extLst>
          </p:cNvPr>
          <p:cNvSpPr>
            <a:spLocks noGrp="1" noChangeAspect="1"/>
          </p:cNvSpPr>
          <p:nvPr>
            <p:ph type="body" sz="quarter" idx="29" hasCustomPrompt="1"/>
          </p:nvPr>
        </p:nvSpPr>
        <p:spPr>
          <a:xfrm>
            <a:off x="6276741" y="4309327"/>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3" name="Text Placeholder 9">
            <a:extLst>
              <a:ext uri="{FF2B5EF4-FFF2-40B4-BE49-F238E27FC236}">
                <a16:creationId xmlns:a16="http://schemas.microsoft.com/office/drawing/2014/main" id="{D3C29A7C-ED7A-416C-9D8B-4C936165B8D1}"/>
              </a:ext>
            </a:extLst>
          </p:cNvPr>
          <p:cNvSpPr>
            <a:spLocks noGrp="1" noChangeAspect="1"/>
          </p:cNvSpPr>
          <p:nvPr>
            <p:ph type="body" sz="quarter" idx="30" hasCustomPrompt="1"/>
          </p:nvPr>
        </p:nvSpPr>
        <p:spPr>
          <a:xfrm>
            <a:off x="6276741"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5" name="Title 4">
            <a:extLst>
              <a:ext uri="{FF2B5EF4-FFF2-40B4-BE49-F238E27FC236}">
                <a16:creationId xmlns:a16="http://schemas.microsoft.com/office/drawing/2014/main" id="{BE126764-479A-43B7-AE12-3067E85E020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14" name="TextBox 8">
            <a:extLst>
              <a:ext uri="{FF2B5EF4-FFF2-40B4-BE49-F238E27FC236}">
                <a16:creationId xmlns:a16="http://schemas.microsoft.com/office/drawing/2014/main" id="{6BCAD53F-1FAE-408A-86D5-C8319E52BDE6}"/>
              </a:ext>
            </a:extLst>
          </p:cNvPr>
          <p:cNvSpPr txBox="1">
            <a:spLocks/>
          </p:cNvSpPr>
          <p:nvPr/>
        </p:nvSpPr>
        <p:spPr>
          <a:xfrm>
            <a:off x="-2428875" y="1807590"/>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sp>
        <p:nvSpPr>
          <p:cNvPr id="35" name="TextBox 8">
            <a:extLst>
              <a:ext uri="{FF2B5EF4-FFF2-40B4-BE49-F238E27FC236}">
                <a16:creationId xmlns:a16="http://schemas.microsoft.com/office/drawing/2014/main" id="{AD3D017E-83C8-425F-B3C3-4E3936BC8DD6}"/>
              </a:ext>
            </a:extLst>
          </p:cNvPr>
          <p:cNvSpPr txBox="1">
            <a:spLocks/>
          </p:cNvSpPr>
          <p:nvPr userDrawn="1"/>
        </p:nvSpPr>
        <p:spPr>
          <a:xfrm>
            <a:off x="-2428875" y="-2935"/>
            <a:ext cx="2290556" cy="907941"/>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Move the textbox</a:t>
            </a:r>
          </a:p>
          <a:p>
            <a:pPr marL="0" indent="0">
              <a:buFont typeface="+mj-lt"/>
              <a:buNone/>
            </a:pPr>
            <a:r>
              <a:rPr lang="en-US" sz="1000" b="0" dirty="0">
                <a:solidFill>
                  <a:schemeClr val="tx1"/>
                </a:solidFill>
              </a:rPr>
              <a:t>Only move the textbox to another position </a:t>
            </a:r>
            <a:br>
              <a:rPr lang="en-US" sz="1000" b="0" dirty="0">
                <a:solidFill>
                  <a:schemeClr val="tx1"/>
                </a:solidFill>
              </a:rPr>
            </a:br>
            <a:r>
              <a:rPr lang="en-US" sz="1000" b="0" dirty="0">
                <a:solidFill>
                  <a:schemeClr val="tx1"/>
                </a:solidFill>
              </a:rPr>
              <a:t>if it provides better readability and contrast between the text and the picture.</a:t>
            </a:r>
          </a:p>
        </p:txBody>
      </p:sp>
      <p:sp>
        <p:nvSpPr>
          <p:cNvPr id="47" name="TextBox 8">
            <a:extLst>
              <a:ext uri="{FF2B5EF4-FFF2-40B4-BE49-F238E27FC236}">
                <a16:creationId xmlns:a16="http://schemas.microsoft.com/office/drawing/2014/main" id="{4C5A8558-487D-4DFE-9C9E-22F021418724}"/>
              </a:ext>
            </a:extLst>
          </p:cNvPr>
          <p:cNvSpPr txBox="1">
            <a:spLocks/>
          </p:cNvSpPr>
          <p:nvPr userDrawn="1"/>
        </p:nvSpPr>
        <p:spPr>
          <a:xfrm>
            <a:off x="-2428875" y="902327"/>
            <a:ext cx="2290556" cy="907941"/>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font color</a:t>
            </a:r>
          </a:p>
          <a:p>
            <a:pPr marL="0" indent="0">
              <a:buFont typeface="+mj-lt"/>
              <a:buNone/>
            </a:pPr>
            <a:r>
              <a:rPr lang="en-US" sz="1000" b="0" dirty="0">
                <a:solidFill>
                  <a:schemeClr val="tx1"/>
                </a:solidFill>
              </a:rPr>
              <a:t>On bright pictures, change the text color </a:t>
            </a:r>
            <a:br>
              <a:rPr lang="en-US" sz="1000" b="0" dirty="0">
                <a:solidFill>
                  <a:schemeClr val="tx1"/>
                </a:solidFill>
              </a:rPr>
            </a:br>
            <a:r>
              <a:rPr lang="en-US" sz="1000" b="0" dirty="0">
                <a:solidFill>
                  <a:schemeClr val="tx1"/>
                </a:solidFill>
              </a:rPr>
              <a:t>to black if it provides better readability and contrast between the text and the picture. </a:t>
            </a:r>
          </a:p>
        </p:txBody>
      </p:sp>
      <p:grpSp>
        <p:nvGrpSpPr>
          <p:cNvPr id="77" name="Group 76">
            <a:extLst>
              <a:ext uri="{FF2B5EF4-FFF2-40B4-BE49-F238E27FC236}">
                <a16:creationId xmlns:a16="http://schemas.microsoft.com/office/drawing/2014/main" id="{E0D2BFEE-DC5D-4078-A91E-01D8D2EFE3AB}"/>
              </a:ext>
            </a:extLst>
          </p:cNvPr>
          <p:cNvGrpSpPr>
            <a:grpSpLocks/>
          </p:cNvGrpSpPr>
          <p:nvPr userDrawn="1"/>
        </p:nvGrpSpPr>
        <p:grpSpPr>
          <a:xfrm>
            <a:off x="-2435593" y="3143739"/>
            <a:ext cx="2297275" cy="3647152"/>
            <a:chOff x="-3247458" y="-5397"/>
            <a:chExt cx="3063033" cy="3647152"/>
          </a:xfrm>
        </p:grpSpPr>
        <p:sp>
          <p:nvSpPr>
            <p:cNvPr id="78" name="TextBox 8">
              <a:extLst>
                <a:ext uri="{FF2B5EF4-FFF2-40B4-BE49-F238E27FC236}">
                  <a16:creationId xmlns:a16="http://schemas.microsoft.com/office/drawing/2014/main" id="{E1688F6A-1617-4E81-80A8-C74A42A4B0A7}"/>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9" name="Group 78">
              <a:extLst>
                <a:ext uri="{FF2B5EF4-FFF2-40B4-BE49-F238E27FC236}">
                  <a16:creationId xmlns:a16="http://schemas.microsoft.com/office/drawing/2014/main" id="{549D8F80-60C7-41B3-BE3B-6A02965302CC}"/>
                </a:ext>
              </a:extLst>
            </p:cNvPr>
            <p:cNvGrpSpPr>
              <a:grpSpLocks/>
            </p:cNvGrpSpPr>
            <p:nvPr/>
          </p:nvGrpSpPr>
          <p:grpSpPr>
            <a:xfrm>
              <a:off x="-3247458" y="2780259"/>
              <a:ext cx="3016477" cy="659231"/>
              <a:chOff x="-3247458" y="2183435"/>
              <a:chExt cx="3016477" cy="659231"/>
            </a:xfrm>
          </p:grpSpPr>
          <p:grpSp>
            <p:nvGrpSpPr>
              <p:cNvPr id="80" name="Group 79">
                <a:extLst>
                  <a:ext uri="{FF2B5EF4-FFF2-40B4-BE49-F238E27FC236}">
                    <a16:creationId xmlns:a16="http://schemas.microsoft.com/office/drawing/2014/main" id="{95933CF4-F533-48E3-9294-976D0598995A}"/>
                  </a:ext>
                </a:extLst>
              </p:cNvPr>
              <p:cNvGrpSpPr/>
              <p:nvPr/>
            </p:nvGrpSpPr>
            <p:grpSpPr>
              <a:xfrm>
                <a:off x="-2995593" y="2183436"/>
                <a:ext cx="1170869" cy="659230"/>
                <a:chOff x="-1820135" y="4330269"/>
                <a:chExt cx="1397193" cy="786656"/>
              </a:xfrm>
            </p:grpSpPr>
            <p:sp>
              <p:nvSpPr>
                <p:cNvPr id="93" name="Rectangle 92">
                  <a:extLst>
                    <a:ext uri="{FF2B5EF4-FFF2-40B4-BE49-F238E27FC236}">
                      <a16:creationId xmlns:a16="http://schemas.microsoft.com/office/drawing/2014/main" id="{5FA83843-848A-481C-B393-530FAD07BBE2}"/>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4" name="Rectangle 93">
                  <a:extLst>
                    <a:ext uri="{FF2B5EF4-FFF2-40B4-BE49-F238E27FC236}">
                      <a16:creationId xmlns:a16="http://schemas.microsoft.com/office/drawing/2014/main" id="{B2503FE3-4963-4BB0-BC07-0CABFAD9B881}"/>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5" name="Rectangle 94">
                  <a:extLst>
                    <a:ext uri="{FF2B5EF4-FFF2-40B4-BE49-F238E27FC236}">
                      <a16:creationId xmlns:a16="http://schemas.microsoft.com/office/drawing/2014/main" id="{11DE513D-331F-4D96-B07B-B81D424E0406}"/>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6" name="Rectangle 95">
                  <a:extLst>
                    <a:ext uri="{FF2B5EF4-FFF2-40B4-BE49-F238E27FC236}">
                      <a16:creationId xmlns:a16="http://schemas.microsoft.com/office/drawing/2014/main" id="{EA2E59C3-5AFF-4961-9D31-FF1C4B3AD813}"/>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7" name="Rectangle 96">
                  <a:extLst>
                    <a:ext uri="{FF2B5EF4-FFF2-40B4-BE49-F238E27FC236}">
                      <a16:creationId xmlns:a16="http://schemas.microsoft.com/office/drawing/2014/main" id="{CFB2129C-3326-41D9-94FA-54D39D94C79D}"/>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1" name="Group 80">
                <a:extLst>
                  <a:ext uri="{FF2B5EF4-FFF2-40B4-BE49-F238E27FC236}">
                    <a16:creationId xmlns:a16="http://schemas.microsoft.com/office/drawing/2014/main" id="{753DDF5D-501C-49EB-ADE0-71B2EE94526D}"/>
                  </a:ext>
                </a:extLst>
              </p:cNvPr>
              <p:cNvGrpSpPr/>
              <p:nvPr/>
            </p:nvGrpSpPr>
            <p:grpSpPr>
              <a:xfrm>
                <a:off x="-3247458" y="2183435"/>
                <a:ext cx="190497" cy="190497"/>
                <a:chOff x="-1190625" y="5119688"/>
                <a:chExt cx="242890" cy="242890"/>
              </a:xfrm>
            </p:grpSpPr>
            <p:sp>
              <p:nvSpPr>
                <p:cNvPr id="91" name="Oval 90">
                  <a:extLst>
                    <a:ext uri="{FF2B5EF4-FFF2-40B4-BE49-F238E27FC236}">
                      <a16:creationId xmlns:a16="http://schemas.microsoft.com/office/drawing/2014/main" id="{704487F9-D2BD-4BA7-A164-DBB89C9DB3C6}"/>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Plus Sign 91">
                  <a:extLst>
                    <a:ext uri="{FF2B5EF4-FFF2-40B4-BE49-F238E27FC236}">
                      <a16:creationId xmlns:a16="http://schemas.microsoft.com/office/drawing/2014/main" id="{519304FB-02E0-438F-8E52-9BA759982594}"/>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2" name="Group 81">
                <a:extLst>
                  <a:ext uri="{FF2B5EF4-FFF2-40B4-BE49-F238E27FC236}">
                    <a16:creationId xmlns:a16="http://schemas.microsoft.com/office/drawing/2014/main" id="{D1B0DC17-E5E4-4DA8-8095-353C9E2CCD41}"/>
                  </a:ext>
                </a:extLst>
              </p:cNvPr>
              <p:cNvGrpSpPr/>
              <p:nvPr/>
            </p:nvGrpSpPr>
            <p:grpSpPr>
              <a:xfrm>
                <a:off x="-1401850" y="2183435"/>
                <a:ext cx="1170869" cy="659230"/>
                <a:chOff x="-1820135" y="5417070"/>
                <a:chExt cx="1397193" cy="786656"/>
              </a:xfrm>
            </p:grpSpPr>
            <p:sp>
              <p:nvSpPr>
                <p:cNvPr id="86" name="Rectangle 85">
                  <a:extLst>
                    <a:ext uri="{FF2B5EF4-FFF2-40B4-BE49-F238E27FC236}">
                      <a16:creationId xmlns:a16="http://schemas.microsoft.com/office/drawing/2014/main" id="{D7BA0D14-D5B1-4ED0-A434-1280CD9E4C15}"/>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7" name="Rectangle 86">
                  <a:extLst>
                    <a:ext uri="{FF2B5EF4-FFF2-40B4-BE49-F238E27FC236}">
                      <a16:creationId xmlns:a16="http://schemas.microsoft.com/office/drawing/2014/main" id="{66C77274-252B-41B8-B459-9EB663739A0A}"/>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8" name="Rectangle 87">
                  <a:extLst>
                    <a:ext uri="{FF2B5EF4-FFF2-40B4-BE49-F238E27FC236}">
                      <a16:creationId xmlns:a16="http://schemas.microsoft.com/office/drawing/2014/main" id="{0D23FFDE-D16E-499F-9B57-6D6106B22B57}"/>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Rectangle 88">
                  <a:extLst>
                    <a:ext uri="{FF2B5EF4-FFF2-40B4-BE49-F238E27FC236}">
                      <a16:creationId xmlns:a16="http://schemas.microsoft.com/office/drawing/2014/main" id="{9933B343-390E-4859-A76B-274757CAD9E9}"/>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0" name="Rectangle 89">
                  <a:extLst>
                    <a:ext uri="{FF2B5EF4-FFF2-40B4-BE49-F238E27FC236}">
                      <a16:creationId xmlns:a16="http://schemas.microsoft.com/office/drawing/2014/main" id="{5E18C8C3-E4FC-482F-ABCE-820496835D6E}"/>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3" name="Group 82">
                <a:extLst>
                  <a:ext uri="{FF2B5EF4-FFF2-40B4-BE49-F238E27FC236}">
                    <a16:creationId xmlns:a16="http://schemas.microsoft.com/office/drawing/2014/main" id="{10346148-47F5-46E4-B569-72DFCAEFBD35}"/>
                  </a:ext>
                </a:extLst>
              </p:cNvPr>
              <p:cNvGrpSpPr/>
              <p:nvPr/>
            </p:nvGrpSpPr>
            <p:grpSpPr>
              <a:xfrm>
                <a:off x="-1653715" y="2183435"/>
                <a:ext cx="190497" cy="190497"/>
                <a:chOff x="-820920" y="5119691"/>
                <a:chExt cx="242890" cy="242890"/>
              </a:xfrm>
            </p:grpSpPr>
            <p:sp>
              <p:nvSpPr>
                <p:cNvPr id="84" name="Oval 83">
                  <a:extLst>
                    <a:ext uri="{FF2B5EF4-FFF2-40B4-BE49-F238E27FC236}">
                      <a16:creationId xmlns:a16="http://schemas.microsoft.com/office/drawing/2014/main" id="{A1D57DD0-9A7E-4CD7-A7D4-4015CE65C684}"/>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5" name="Division Sign 84">
                  <a:extLst>
                    <a:ext uri="{FF2B5EF4-FFF2-40B4-BE49-F238E27FC236}">
                      <a16:creationId xmlns:a16="http://schemas.microsoft.com/office/drawing/2014/main" id="{A2B13BCF-ACAF-498C-B823-F7A494CC0FFA}"/>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Tree>
    <p:extLst>
      <p:ext uri="{BB962C8B-B14F-4D97-AF65-F5344CB8AC3E}">
        <p14:creationId xmlns:p14="http://schemas.microsoft.com/office/powerpoint/2010/main" val="10339085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eed_1/2 picture lef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7485CEC-C78F-4901-89F9-58BDB30749F6}"/>
              </a:ext>
            </a:extLst>
          </p:cNvPr>
          <p:cNvSpPr>
            <a:spLocks noGrp="1"/>
          </p:cNvSpPr>
          <p:nvPr>
            <p:ph type="pic" sz="quarter" idx="12"/>
          </p:nvPr>
        </p:nvSpPr>
        <p:spPr>
          <a:xfrm>
            <a:off x="2" y="0"/>
            <a:ext cx="4437458" cy="6858000"/>
          </a:xfrm>
          <a:custGeom>
            <a:avLst/>
            <a:gdLst>
              <a:gd name="connsiteX0" fmla="*/ 428508 w 5916610"/>
              <a:gd name="connsiteY0" fmla="*/ 429785 h 6858000"/>
              <a:gd name="connsiteX1" fmla="*/ 463709 w 5916610"/>
              <a:gd name="connsiteY1" fmla="*/ 429785 h 6858000"/>
              <a:gd name="connsiteX2" fmla="*/ 463709 w 5916610"/>
              <a:gd name="connsiteY2" fmla="*/ 464930 h 6858000"/>
              <a:gd name="connsiteX3" fmla="*/ 428508 w 5916610"/>
              <a:gd name="connsiteY3" fmla="*/ 464930 h 6858000"/>
              <a:gd name="connsiteX4" fmla="*/ 393306 w 5916610"/>
              <a:gd name="connsiteY4" fmla="*/ 394508 h 6858000"/>
              <a:gd name="connsiteX5" fmla="*/ 393306 w 5916610"/>
              <a:gd name="connsiteY5" fmla="*/ 482530 h 6858000"/>
              <a:gd name="connsiteX6" fmla="*/ 481328 w 5916610"/>
              <a:gd name="connsiteY6" fmla="*/ 482530 h 6858000"/>
              <a:gd name="connsiteX7" fmla="*/ 481328 w 5916610"/>
              <a:gd name="connsiteY7" fmla="*/ 394508 h 6858000"/>
              <a:gd name="connsiteX8" fmla="*/ 375687 w 5916610"/>
              <a:gd name="connsiteY8" fmla="*/ 376908 h 6858000"/>
              <a:gd name="connsiteX9" fmla="*/ 498929 w 5916610"/>
              <a:gd name="connsiteY9" fmla="*/ 376908 h 6858000"/>
              <a:gd name="connsiteX10" fmla="*/ 498929 w 5916610"/>
              <a:gd name="connsiteY10" fmla="*/ 500131 h 6858000"/>
              <a:gd name="connsiteX11" fmla="*/ 375687 w 5916610"/>
              <a:gd name="connsiteY11" fmla="*/ 500131 h 6858000"/>
              <a:gd name="connsiteX12" fmla="*/ 340523 w 5916610"/>
              <a:gd name="connsiteY12" fmla="*/ 341687 h 6858000"/>
              <a:gd name="connsiteX13" fmla="*/ 340523 w 5916610"/>
              <a:gd name="connsiteY13" fmla="*/ 517693 h 6858000"/>
              <a:gd name="connsiteX14" fmla="*/ 516529 w 5916610"/>
              <a:gd name="connsiteY14" fmla="*/ 517693 h 6858000"/>
              <a:gd name="connsiteX15" fmla="*/ 516529 w 5916610"/>
              <a:gd name="connsiteY15" fmla="*/ 341687 h 6858000"/>
              <a:gd name="connsiteX16" fmla="*/ 322886 w 5916610"/>
              <a:gd name="connsiteY16" fmla="*/ 324088 h 6858000"/>
              <a:gd name="connsiteX17" fmla="*/ 534130 w 5916610"/>
              <a:gd name="connsiteY17" fmla="*/ 324088 h 6858000"/>
              <a:gd name="connsiteX18" fmla="*/ 534130 w 5916610"/>
              <a:gd name="connsiteY18" fmla="*/ 535351 h 6858000"/>
              <a:gd name="connsiteX19" fmla="*/ 322886 w 5916610"/>
              <a:gd name="connsiteY19" fmla="*/ 535351 h 6858000"/>
              <a:gd name="connsiteX20" fmla="*/ 287665 w 5916610"/>
              <a:gd name="connsiteY20" fmla="*/ 288886 h 6858000"/>
              <a:gd name="connsiteX21" fmla="*/ 287665 w 5916610"/>
              <a:gd name="connsiteY21" fmla="*/ 552952 h 6858000"/>
              <a:gd name="connsiteX22" fmla="*/ 551731 w 5916610"/>
              <a:gd name="connsiteY22" fmla="*/ 552952 h 6858000"/>
              <a:gd name="connsiteX23" fmla="*/ 551731 w 5916610"/>
              <a:gd name="connsiteY23" fmla="*/ 288886 h 6858000"/>
              <a:gd name="connsiteX24" fmla="*/ 0 w 5916610"/>
              <a:gd name="connsiteY24" fmla="*/ 0 h 6858000"/>
              <a:gd name="connsiteX25" fmla="*/ 5916610 w 5916610"/>
              <a:gd name="connsiteY25" fmla="*/ 0 h 6858000"/>
              <a:gd name="connsiteX26" fmla="*/ 5916610 w 5916610"/>
              <a:gd name="connsiteY26" fmla="*/ 6858000 h 6858000"/>
              <a:gd name="connsiteX27" fmla="*/ 0 w 591661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16610" h="6858000">
                <a:moveTo>
                  <a:pt x="428508" y="429785"/>
                </a:moveTo>
                <a:lnTo>
                  <a:pt x="463709" y="429785"/>
                </a:lnTo>
                <a:lnTo>
                  <a:pt x="463709" y="464930"/>
                </a:lnTo>
                <a:lnTo>
                  <a:pt x="428508" y="464930"/>
                </a:lnTo>
                <a:close/>
                <a:moveTo>
                  <a:pt x="393306" y="394508"/>
                </a:moveTo>
                <a:lnTo>
                  <a:pt x="393306" y="482530"/>
                </a:lnTo>
                <a:lnTo>
                  <a:pt x="481328" y="482530"/>
                </a:lnTo>
                <a:lnTo>
                  <a:pt x="481328" y="394508"/>
                </a:lnTo>
                <a:close/>
                <a:moveTo>
                  <a:pt x="375687" y="376908"/>
                </a:moveTo>
                <a:lnTo>
                  <a:pt x="498929" y="376908"/>
                </a:lnTo>
                <a:lnTo>
                  <a:pt x="498929" y="500131"/>
                </a:lnTo>
                <a:lnTo>
                  <a:pt x="375687" y="500131"/>
                </a:lnTo>
                <a:close/>
                <a:moveTo>
                  <a:pt x="340523" y="341687"/>
                </a:moveTo>
                <a:lnTo>
                  <a:pt x="340523" y="517693"/>
                </a:lnTo>
                <a:lnTo>
                  <a:pt x="516529" y="517693"/>
                </a:lnTo>
                <a:lnTo>
                  <a:pt x="516529" y="341687"/>
                </a:lnTo>
                <a:close/>
                <a:moveTo>
                  <a:pt x="322886" y="324088"/>
                </a:moveTo>
                <a:lnTo>
                  <a:pt x="534130" y="324088"/>
                </a:lnTo>
                <a:lnTo>
                  <a:pt x="534130" y="535351"/>
                </a:lnTo>
                <a:lnTo>
                  <a:pt x="322886" y="535351"/>
                </a:lnTo>
                <a:close/>
                <a:moveTo>
                  <a:pt x="287665" y="288886"/>
                </a:moveTo>
                <a:lnTo>
                  <a:pt x="287665" y="552952"/>
                </a:lnTo>
                <a:lnTo>
                  <a:pt x="551731" y="552952"/>
                </a:lnTo>
                <a:lnTo>
                  <a:pt x="551731" y="288886"/>
                </a:lnTo>
                <a:close/>
                <a:moveTo>
                  <a:pt x="0" y="0"/>
                </a:moveTo>
                <a:lnTo>
                  <a:pt x="5916610" y="0"/>
                </a:lnTo>
                <a:lnTo>
                  <a:pt x="5916610" y="6858000"/>
                </a:lnTo>
                <a:lnTo>
                  <a:pt x="0" y="6858000"/>
                </a:lnTo>
                <a:close/>
              </a:path>
            </a:pathLst>
          </a:custGeom>
          <a:solidFill>
            <a:schemeClr val="bg1">
              <a:lumMod val="95000"/>
            </a:schemeClr>
          </a:solidFill>
        </p:spPr>
        <p:txBody>
          <a:bodyPr wrap="square" lIns="0" tIns="3600000" rIns="0" bIns="0" anchor="t">
            <a:noAutofit/>
          </a:bodyPr>
          <a:lstStyle>
            <a:lvl1pPr marL="0" indent="0" algn="ctr">
              <a:buNone/>
              <a:defRPr/>
            </a:lvl1pPr>
          </a:lstStyle>
          <a:p>
            <a:r>
              <a:rPr lang="en-US"/>
              <a:t>Click icon to add picture</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4706541" y="2283613"/>
            <a:ext cx="4023121" cy="428705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a:extLst>
              <a:ext uri="{FF2B5EF4-FFF2-40B4-BE49-F238E27FC236}">
                <a16:creationId xmlns:a16="http://schemas.microsoft.com/office/drawing/2014/main" id="{F9A64204-1D0D-41BA-9179-D0A45DAB0239}"/>
              </a:ext>
            </a:extLst>
          </p:cNvPr>
          <p:cNvSpPr>
            <a:spLocks noGrp="1" noChangeAspect="1"/>
          </p:cNvSpPr>
          <p:nvPr>
            <p:ph type="body" sz="quarter" idx="23" hasCustomPrompt="1"/>
          </p:nvPr>
        </p:nvSpPr>
        <p:spPr>
          <a:xfrm>
            <a:off x="0"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2" name="Text Placeholder 9">
            <a:extLst>
              <a:ext uri="{FF2B5EF4-FFF2-40B4-BE49-F238E27FC236}">
                <a16:creationId xmlns:a16="http://schemas.microsoft.com/office/drawing/2014/main" id="{056F7539-D9C5-4C6C-959B-B21193DB9B62}"/>
              </a:ext>
            </a:extLst>
          </p:cNvPr>
          <p:cNvSpPr>
            <a:spLocks noGrp="1" noChangeAspect="1"/>
          </p:cNvSpPr>
          <p:nvPr>
            <p:ph type="body" sz="quarter" idx="25" hasCustomPrompt="1"/>
          </p:nvPr>
        </p:nvSpPr>
        <p:spPr>
          <a:xfrm>
            <a:off x="3480651" y="1"/>
            <a:ext cx="955753" cy="1274337"/>
          </a:xfrm>
          <a:solidFill>
            <a:schemeClr val="accent4"/>
          </a:solidFill>
          <a:ln cap="flat">
            <a:noFill/>
            <a:round/>
          </a:ln>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3" name="Text Placeholder 9">
            <a:extLst>
              <a:ext uri="{FF2B5EF4-FFF2-40B4-BE49-F238E27FC236}">
                <a16:creationId xmlns:a16="http://schemas.microsoft.com/office/drawing/2014/main" id="{A100E4A5-E335-4904-BCAD-C467243C3DAC}"/>
              </a:ext>
            </a:extLst>
          </p:cNvPr>
          <p:cNvSpPr>
            <a:spLocks noGrp="1" noChangeAspect="1"/>
          </p:cNvSpPr>
          <p:nvPr>
            <p:ph type="body" sz="quarter" idx="26" hasCustomPrompt="1"/>
          </p:nvPr>
        </p:nvSpPr>
        <p:spPr>
          <a:xfrm>
            <a:off x="2524899" y="1274338"/>
            <a:ext cx="955753" cy="1274337"/>
          </a:xfrm>
          <a:solidFill>
            <a:schemeClr val="accent4"/>
          </a:solidFill>
          <a:ln cap="flat">
            <a:noFill/>
            <a:round/>
          </a:ln>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3" name="Title 22">
            <a:extLst>
              <a:ext uri="{FF2B5EF4-FFF2-40B4-BE49-F238E27FC236}">
                <a16:creationId xmlns:a16="http://schemas.microsoft.com/office/drawing/2014/main" id="{0E16F393-FCB1-4E91-88FA-317AB59B5B12}"/>
              </a:ext>
            </a:extLst>
          </p:cNvPr>
          <p:cNvSpPr>
            <a:spLocks noGrp="1"/>
          </p:cNvSpPr>
          <p:nvPr>
            <p:ph type="title"/>
          </p:nvPr>
        </p:nvSpPr>
        <p:spPr>
          <a:xfrm>
            <a:off x="4706541" y="843014"/>
            <a:ext cx="4023121" cy="886397"/>
          </a:xfrm>
        </p:spPr>
        <p:txBody>
          <a:bodyPr/>
          <a:lstStyle/>
          <a:p>
            <a:r>
              <a:rPr lang="en-US"/>
              <a:t>Click to edit Master title style</a:t>
            </a:r>
            <a:endParaRPr lang="en-US" dirty="0"/>
          </a:p>
        </p:txBody>
      </p:sp>
      <p:sp>
        <p:nvSpPr>
          <p:cNvPr id="14" name="TextBox 8">
            <a:extLst>
              <a:ext uri="{FF2B5EF4-FFF2-40B4-BE49-F238E27FC236}">
                <a16:creationId xmlns:a16="http://schemas.microsoft.com/office/drawing/2014/main" id="{D7E2FF05-1E84-4DEC-BBFA-1DCD2E9756FD}"/>
              </a:ext>
            </a:extLst>
          </p:cNvPr>
          <p:cNvSpPr txBox="1">
            <a:spLocks/>
          </p:cNvSpPr>
          <p:nvPr/>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sp>
        <p:nvSpPr>
          <p:cNvPr id="39" name="Text Placeholder 4">
            <a:extLst>
              <a:ext uri="{FF2B5EF4-FFF2-40B4-BE49-F238E27FC236}">
                <a16:creationId xmlns:a16="http://schemas.microsoft.com/office/drawing/2014/main" id="{E8F8CE74-7F6B-4F25-9B0E-CED14DBB0A66}"/>
              </a:ext>
            </a:extLst>
          </p:cNvPr>
          <p:cNvSpPr>
            <a:spLocks noGrp="1"/>
          </p:cNvSpPr>
          <p:nvPr>
            <p:ph type="body" sz="quarter" idx="19"/>
          </p:nvPr>
        </p:nvSpPr>
        <p:spPr>
          <a:xfrm>
            <a:off x="4706540" y="2017714"/>
            <a:ext cx="4023122" cy="193899"/>
          </a:xfrm>
        </p:spPr>
        <p:txBody>
          <a:bodyPr>
            <a:spAutoFit/>
          </a:bodyPr>
          <a:lstStyle>
            <a:lvl1pPr marL="0" indent="0">
              <a:buNone/>
              <a:defRPr b="1"/>
            </a:lvl1pPr>
          </a:lstStyle>
          <a:p>
            <a:pPr lvl="0"/>
            <a:r>
              <a:rPr lang="en-US"/>
              <a:t>Click to edit Master text styles</a:t>
            </a:r>
          </a:p>
        </p:txBody>
      </p:sp>
      <p:sp>
        <p:nvSpPr>
          <p:cNvPr id="40" name="TextBox 8">
            <a:extLst>
              <a:ext uri="{FF2B5EF4-FFF2-40B4-BE49-F238E27FC236}">
                <a16:creationId xmlns:a16="http://schemas.microsoft.com/office/drawing/2014/main" id="{4424FF96-7B3F-4B57-BDB1-58834D9DF46B}"/>
              </a:ext>
            </a:extLst>
          </p:cNvPr>
          <p:cNvSpPr txBox="1">
            <a:spLocks/>
          </p:cNvSpPr>
          <p:nvPr userDrawn="1"/>
        </p:nvSpPr>
        <p:spPr>
          <a:xfrm>
            <a:off x="-2428875" y="5055357"/>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grpSp>
        <p:nvGrpSpPr>
          <p:cNvPr id="74" name="Group 73">
            <a:extLst>
              <a:ext uri="{FF2B5EF4-FFF2-40B4-BE49-F238E27FC236}">
                <a16:creationId xmlns:a16="http://schemas.microsoft.com/office/drawing/2014/main" id="{D73A6E6B-9848-4E56-A7EA-8DA65EB6ECA0}"/>
              </a:ext>
            </a:extLst>
          </p:cNvPr>
          <p:cNvGrpSpPr>
            <a:grpSpLocks/>
          </p:cNvGrpSpPr>
          <p:nvPr userDrawn="1"/>
        </p:nvGrpSpPr>
        <p:grpSpPr>
          <a:xfrm>
            <a:off x="-2435593" y="1336150"/>
            <a:ext cx="2297275" cy="3647152"/>
            <a:chOff x="-3247458" y="-5397"/>
            <a:chExt cx="3063033" cy="3647152"/>
          </a:xfrm>
        </p:grpSpPr>
        <p:sp>
          <p:nvSpPr>
            <p:cNvPr id="75" name="TextBox 8">
              <a:extLst>
                <a:ext uri="{FF2B5EF4-FFF2-40B4-BE49-F238E27FC236}">
                  <a16:creationId xmlns:a16="http://schemas.microsoft.com/office/drawing/2014/main" id="{217A2520-00D8-47AA-879A-FB43D6AB7166}"/>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6" name="Group 75">
              <a:extLst>
                <a:ext uri="{FF2B5EF4-FFF2-40B4-BE49-F238E27FC236}">
                  <a16:creationId xmlns:a16="http://schemas.microsoft.com/office/drawing/2014/main" id="{0C6EC4B8-6080-4BFF-B61A-EBFF596C9CB5}"/>
                </a:ext>
              </a:extLst>
            </p:cNvPr>
            <p:cNvGrpSpPr>
              <a:grpSpLocks/>
            </p:cNvGrpSpPr>
            <p:nvPr/>
          </p:nvGrpSpPr>
          <p:grpSpPr>
            <a:xfrm>
              <a:off x="-3247458" y="2780259"/>
              <a:ext cx="3016477" cy="659231"/>
              <a:chOff x="-3247458" y="2183435"/>
              <a:chExt cx="3016477" cy="659231"/>
            </a:xfrm>
          </p:grpSpPr>
          <p:grpSp>
            <p:nvGrpSpPr>
              <p:cNvPr id="77" name="Group 76">
                <a:extLst>
                  <a:ext uri="{FF2B5EF4-FFF2-40B4-BE49-F238E27FC236}">
                    <a16:creationId xmlns:a16="http://schemas.microsoft.com/office/drawing/2014/main" id="{359F12A8-F978-477C-89E3-7B52F7A45344}"/>
                  </a:ext>
                </a:extLst>
              </p:cNvPr>
              <p:cNvGrpSpPr/>
              <p:nvPr/>
            </p:nvGrpSpPr>
            <p:grpSpPr>
              <a:xfrm>
                <a:off x="-2995593" y="2183436"/>
                <a:ext cx="1170869" cy="659230"/>
                <a:chOff x="-1820135" y="4330269"/>
                <a:chExt cx="1397193" cy="786656"/>
              </a:xfrm>
            </p:grpSpPr>
            <p:sp>
              <p:nvSpPr>
                <p:cNvPr id="90" name="Rectangle 89">
                  <a:extLst>
                    <a:ext uri="{FF2B5EF4-FFF2-40B4-BE49-F238E27FC236}">
                      <a16:creationId xmlns:a16="http://schemas.microsoft.com/office/drawing/2014/main" id="{F3081772-A31D-45EB-B6DA-3F564AB80290}"/>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1" name="Rectangle 90">
                  <a:extLst>
                    <a:ext uri="{FF2B5EF4-FFF2-40B4-BE49-F238E27FC236}">
                      <a16:creationId xmlns:a16="http://schemas.microsoft.com/office/drawing/2014/main" id="{0646BBFE-7782-40FA-8639-CAF5095A0748}"/>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Rectangle 91">
                  <a:extLst>
                    <a:ext uri="{FF2B5EF4-FFF2-40B4-BE49-F238E27FC236}">
                      <a16:creationId xmlns:a16="http://schemas.microsoft.com/office/drawing/2014/main" id="{E42675D1-F4BC-4DB2-B7C4-FCFE27201D69}"/>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3" name="Rectangle 92">
                  <a:extLst>
                    <a:ext uri="{FF2B5EF4-FFF2-40B4-BE49-F238E27FC236}">
                      <a16:creationId xmlns:a16="http://schemas.microsoft.com/office/drawing/2014/main" id="{1DB96861-CA3B-4474-B9D8-DF115E5D5191}"/>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4" name="Rectangle 93">
                  <a:extLst>
                    <a:ext uri="{FF2B5EF4-FFF2-40B4-BE49-F238E27FC236}">
                      <a16:creationId xmlns:a16="http://schemas.microsoft.com/office/drawing/2014/main" id="{74D6C0E0-9BCF-4441-A9C2-EE91169F6F36}"/>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8" name="Group 77">
                <a:extLst>
                  <a:ext uri="{FF2B5EF4-FFF2-40B4-BE49-F238E27FC236}">
                    <a16:creationId xmlns:a16="http://schemas.microsoft.com/office/drawing/2014/main" id="{09C5E39B-0D48-4ABB-9D6B-E4A8522ADD0A}"/>
                  </a:ext>
                </a:extLst>
              </p:cNvPr>
              <p:cNvGrpSpPr/>
              <p:nvPr/>
            </p:nvGrpSpPr>
            <p:grpSpPr>
              <a:xfrm>
                <a:off x="-3247458" y="2183435"/>
                <a:ext cx="190497" cy="190497"/>
                <a:chOff x="-1190625" y="5119688"/>
                <a:chExt cx="242890" cy="242890"/>
              </a:xfrm>
            </p:grpSpPr>
            <p:sp>
              <p:nvSpPr>
                <p:cNvPr id="88" name="Oval 87">
                  <a:extLst>
                    <a:ext uri="{FF2B5EF4-FFF2-40B4-BE49-F238E27FC236}">
                      <a16:creationId xmlns:a16="http://schemas.microsoft.com/office/drawing/2014/main" id="{00C283B1-DA3C-4885-87B0-7825ED835D8B}"/>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Plus Sign 88">
                  <a:extLst>
                    <a:ext uri="{FF2B5EF4-FFF2-40B4-BE49-F238E27FC236}">
                      <a16:creationId xmlns:a16="http://schemas.microsoft.com/office/drawing/2014/main" id="{51EBB15B-5168-4958-9F15-FC22B112B580}"/>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9" name="Group 78">
                <a:extLst>
                  <a:ext uri="{FF2B5EF4-FFF2-40B4-BE49-F238E27FC236}">
                    <a16:creationId xmlns:a16="http://schemas.microsoft.com/office/drawing/2014/main" id="{91CD0A1F-B4CF-4054-BA18-9F51003FF542}"/>
                  </a:ext>
                </a:extLst>
              </p:cNvPr>
              <p:cNvGrpSpPr/>
              <p:nvPr/>
            </p:nvGrpSpPr>
            <p:grpSpPr>
              <a:xfrm>
                <a:off x="-1401850" y="2183435"/>
                <a:ext cx="1170869" cy="659230"/>
                <a:chOff x="-1820135" y="5417070"/>
                <a:chExt cx="1397193" cy="786656"/>
              </a:xfrm>
            </p:grpSpPr>
            <p:sp>
              <p:nvSpPr>
                <p:cNvPr id="83" name="Rectangle 82">
                  <a:extLst>
                    <a:ext uri="{FF2B5EF4-FFF2-40B4-BE49-F238E27FC236}">
                      <a16:creationId xmlns:a16="http://schemas.microsoft.com/office/drawing/2014/main" id="{4ACC9D25-9D1D-464B-87BD-571EF17992FF}"/>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4" name="Rectangle 83">
                  <a:extLst>
                    <a:ext uri="{FF2B5EF4-FFF2-40B4-BE49-F238E27FC236}">
                      <a16:creationId xmlns:a16="http://schemas.microsoft.com/office/drawing/2014/main" id="{C975D2AB-794B-4B2E-8A96-303911A83275}"/>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5" name="Rectangle 84">
                  <a:extLst>
                    <a:ext uri="{FF2B5EF4-FFF2-40B4-BE49-F238E27FC236}">
                      <a16:creationId xmlns:a16="http://schemas.microsoft.com/office/drawing/2014/main" id="{46B7DEE2-EAB0-42D7-9366-CC8FAAFCD29D}"/>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6" name="Rectangle 85">
                  <a:extLst>
                    <a:ext uri="{FF2B5EF4-FFF2-40B4-BE49-F238E27FC236}">
                      <a16:creationId xmlns:a16="http://schemas.microsoft.com/office/drawing/2014/main" id="{7CFE1300-841D-48E2-8B8C-4EF3A3D088EA}"/>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7" name="Rectangle 86">
                  <a:extLst>
                    <a:ext uri="{FF2B5EF4-FFF2-40B4-BE49-F238E27FC236}">
                      <a16:creationId xmlns:a16="http://schemas.microsoft.com/office/drawing/2014/main" id="{2954F099-D270-46C2-BB45-687D7AED3166}"/>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0" name="Group 79">
                <a:extLst>
                  <a:ext uri="{FF2B5EF4-FFF2-40B4-BE49-F238E27FC236}">
                    <a16:creationId xmlns:a16="http://schemas.microsoft.com/office/drawing/2014/main" id="{9A74EBF6-DAEA-485C-A933-B46B5DDCC352}"/>
                  </a:ext>
                </a:extLst>
              </p:cNvPr>
              <p:cNvGrpSpPr/>
              <p:nvPr/>
            </p:nvGrpSpPr>
            <p:grpSpPr>
              <a:xfrm>
                <a:off x="-1653715" y="2183435"/>
                <a:ext cx="190497" cy="190497"/>
                <a:chOff x="-820920" y="5119691"/>
                <a:chExt cx="242890" cy="242890"/>
              </a:xfrm>
            </p:grpSpPr>
            <p:sp>
              <p:nvSpPr>
                <p:cNvPr id="81" name="Oval 80">
                  <a:extLst>
                    <a:ext uri="{FF2B5EF4-FFF2-40B4-BE49-F238E27FC236}">
                      <a16:creationId xmlns:a16="http://schemas.microsoft.com/office/drawing/2014/main" id="{B9F0BC6B-0174-483E-A083-C93F43E78701}"/>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2" name="Division Sign 81">
                  <a:extLst>
                    <a:ext uri="{FF2B5EF4-FFF2-40B4-BE49-F238E27FC236}">
                      <a16:creationId xmlns:a16="http://schemas.microsoft.com/office/drawing/2014/main" id="{42B85DFB-916B-466E-9756-725D1A03DA82}"/>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5" name="Text Placeholder 9">
            <a:extLst>
              <a:ext uri="{FF2B5EF4-FFF2-40B4-BE49-F238E27FC236}">
                <a16:creationId xmlns:a16="http://schemas.microsoft.com/office/drawing/2014/main" id="{D535394C-A26B-4EB8-B9AE-E4631CD2C9CD}"/>
              </a:ext>
            </a:extLst>
          </p:cNvPr>
          <p:cNvSpPr>
            <a:spLocks noGrp="1" noChangeAspect="1"/>
          </p:cNvSpPr>
          <p:nvPr>
            <p:ph type="body" sz="quarter" idx="27" hasCustomPrompt="1"/>
          </p:nvPr>
        </p:nvSpPr>
        <p:spPr>
          <a:xfrm>
            <a:off x="0" y="4309327"/>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36" name="Slide Number Placeholder 4">
            <a:extLst>
              <a:ext uri="{FF2B5EF4-FFF2-40B4-BE49-F238E27FC236}">
                <a16:creationId xmlns:a16="http://schemas.microsoft.com/office/drawing/2014/main" id="{4577235A-66F5-4A55-905A-6EEFEB11CFC5}"/>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2" name="Footer Placeholder 1">
            <a:extLst>
              <a:ext uri="{FF2B5EF4-FFF2-40B4-BE49-F238E27FC236}">
                <a16:creationId xmlns:a16="http://schemas.microsoft.com/office/drawing/2014/main" id="{97BC46D2-EE05-4FE1-AFD8-8C33A7238ED7}"/>
              </a:ext>
            </a:extLst>
          </p:cNvPr>
          <p:cNvSpPr>
            <a:spLocks noGrp="1"/>
          </p:cNvSpPr>
          <p:nvPr>
            <p:ph type="ftr" sz="quarter" idx="28"/>
          </p:nvPr>
        </p:nvSpPr>
        <p:spPr/>
        <p:txBody>
          <a:bodyPr/>
          <a:lstStyle/>
          <a:p>
            <a:r>
              <a:rPr lang="en-US" dirty="0"/>
              <a:t>© Simcorp 2022</a:t>
            </a:r>
          </a:p>
        </p:txBody>
      </p:sp>
    </p:spTree>
    <p:extLst>
      <p:ext uri="{BB962C8B-B14F-4D97-AF65-F5344CB8AC3E}">
        <p14:creationId xmlns:p14="http://schemas.microsoft.com/office/powerpoint/2010/main" val="3530021228"/>
      </p:ext>
    </p:extLst>
  </p:cSld>
  <p:clrMapOvr>
    <a:masterClrMapping/>
  </p:clrMapOvr>
  <p:extLst>
    <p:ext uri="{DCECCB84-F9BA-43D5-87BE-67443E8EF086}">
      <p15:sldGuideLst xmlns:p15="http://schemas.microsoft.com/office/powerpoint/2012/main">
        <p15:guide id="3" pos="2795" userDrawn="1">
          <p15:clr>
            <a:srgbClr val="FBAE40"/>
          </p15:clr>
        </p15:guide>
        <p15:guide id="4" pos="2963"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eed_1/3 picture lef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9B75E68C-2BA2-42D1-AB87-C23F9AD9EDC8}"/>
              </a:ext>
            </a:extLst>
          </p:cNvPr>
          <p:cNvSpPr>
            <a:spLocks noGrp="1"/>
          </p:cNvSpPr>
          <p:nvPr>
            <p:ph type="pic" sz="quarter" idx="12"/>
          </p:nvPr>
        </p:nvSpPr>
        <p:spPr>
          <a:xfrm>
            <a:off x="2" y="0"/>
            <a:ext cx="2370735" cy="6858000"/>
          </a:xfrm>
          <a:custGeom>
            <a:avLst/>
            <a:gdLst>
              <a:gd name="connsiteX0" fmla="*/ 428508 w 3160980"/>
              <a:gd name="connsiteY0" fmla="*/ 429785 h 6858000"/>
              <a:gd name="connsiteX1" fmla="*/ 463709 w 3160980"/>
              <a:gd name="connsiteY1" fmla="*/ 429785 h 6858000"/>
              <a:gd name="connsiteX2" fmla="*/ 463709 w 3160980"/>
              <a:gd name="connsiteY2" fmla="*/ 464930 h 6858000"/>
              <a:gd name="connsiteX3" fmla="*/ 428508 w 3160980"/>
              <a:gd name="connsiteY3" fmla="*/ 464930 h 6858000"/>
              <a:gd name="connsiteX4" fmla="*/ 393306 w 3160980"/>
              <a:gd name="connsiteY4" fmla="*/ 394508 h 6858000"/>
              <a:gd name="connsiteX5" fmla="*/ 393306 w 3160980"/>
              <a:gd name="connsiteY5" fmla="*/ 482530 h 6858000"/>
              <a:gd name="connsiteX6" fmla="*/ 481328 w 3160980"/>
              <a:gd name="connsiteY6" fmla="*/ 482530 h 6858000"/>
              <a:gd name="connsiteX7" fmla="*/ 481328 w 3160980"/>
              <a:gd name="connsiteY7" fmla="*/ 394508 h 6858000"/>
              <a:gd name="connsiteX8" fmla="*/ 375687 w 3160980"/>
              <a:gd name="connsiteY8" fmla="*/ 376908 h 6858000"/>
              <a:gd name="connsiteX9" fmla="*/ 498929 w 3160980"/>
              <a:gd name="connsiteY9" fmla="*/ 376908 h 6858000"/>
              <a:gd name="connsiteX10" fmla="*/ 498929 w 3160980"/>
              <a:gd name="connsiteY10" fmla="*/ 500131 h 6858000"/>
              <a:gd name="connsiteX11" fmla="*/ 375687 w 3160980"/>
              <a:gd name="connsiteY11" fmla="*/ 500131 h 6858000"/>
              <a:gd name="connsiteX12" fmla="*/ 340523 w 3160980"/>
              <a:gd name="connsiteY12" fmla="*/ 341687 h 6858000"/>
              <a:gd name="connsiteX13" fmla="*/ 340523 w 3160980"/>
              <a:gd name="connsiteY13" fmla="*/ 517693 h 6858000"/>
              <a:gd name="connsiteX14" fmla="*/ 516529 w 3160980"/>
              <a:gd name="connsiteY14" fmla="*/ 517693 h 6858000"/>
              <a:gd name="connsiteX15" fmla="*/ 516529 w 3160980"/>
              <a:gd name="connsiteY15" fmla="*/ 341687 h 6858000"/>
              <a:gd name="connsiteX16" fmla="*/ 322886 w 3160980"/>
              <a:gd name="connsiteY16" fmla="*/ 324088 h 6858000"/>
              <a:gd name="connsiteX17" fmla="*/ 534130 w 3160980"/>
              <a:gd name="connsiteY17" fmla="*/ 324088 h 6858000"/>
              <a:gd name="connsiteX18" fmla="*/ 534130 w 3160980"/>
              <a:gd name="connsiteY18" fmla="*/ 535351 h 6858000"/>
              <a:gd name="connsiteX19" fmla="*/ 322886 w 3160980"/>
              <a:gd name="connsiteY19" fmla="*/ 535351 h 6858000"/>
              <a:gd name="connsiteX20" fmla="*/ 287665 w 3160980"/>
              <a:gd name="connsiteY20" fmla="*/ 288886 h 6858000"/>
              <a:gd name="connsiteX21" fmla="*/ 287665 w 3160980"/>
              <a:gd name="connsiteY21" fmla="*/ 552952 h 6858000"/>
              <a:gd name="connsiteX22" fmla="*/ 551731 w 3160980"/>
              <a:gd name="connsiteY22" fmla="*/ 552952 h 6858000"/>
              <a:gd name="connsiteX23" fmla="*/ 551731 w 3160980"/>
              <a:gd name="connsiteY23" fmla="*/ 288886 h 6858000"/>
              <a:gd name="connsiteX24" fmla="*/ 0 w 3160980"/>
              <a:gd name="connsiteY24" fmla="*/ 0 h 6858000"/>
              <a:gd name="connsiteX25" fmla="*/ 3160980 w 3160980"/>
              <a:gd name="connsiteY25" fmla="*/ 0 h 6858000"/>
              <a:gd name="connsiteX26" fmla="*/ 3160980 w 3160980"/>
              <a:gd name="connsiteY26" fmla="*/ 6858000 h 6858000"/>
              <a:gd name="connsiteX27" fmla="*/ 0 w 316098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60980" h="6858000">
                <a:moveTo>
                  <a:pt x="428508" y="429785"/>
                </a:moveTo>
                <a:lnTo>
                  <a:pt x="463709" y="429785"/>
                </a:lnTo>
                <a:lnTo>
                  <a:pt x="463709" y="464930"/>
                </a:lnTo>
                <a:lnTo>
                  <a:pt x="428508" y="464930"/>
                </a:lnTo>
                <a:close/>
                <a:moveTo>
                  <a:pt x="393306" y="394508"/>
                </a:moveTo>
                <a:lnTo>
                  <a:pt x="393306" y="482530"/>
                </a:lnTo>
                <a:lnTo>
                  <a:pt x="481328" y="482530"/>
                </a:lnTo>
                <a:lnTo>
                  <a:pt x="481328" y="394508"/>
                </a:lnTo>
                <a:close/>
                <a:moveTo>
                  <a:pt x="375687" y="376908"/>
                </a:moveTo>
                <a:lnTo>
                  <a:pt x="498929" y="376908"/>
                </a:lnTo>
                <a:lnTo>
                  <a:pt x="498929" y="500131"/>
                </a:lnTo>
                <a:lnTo>
                  <a:pt x="375687" y="500131"/>
                </a:lnTo>
                <a:close/>
                <a:moveTo>
                  <a:pt x="340523" y="341687"/>
                </a:moveTo>
                <a:lnTo>
                  <a:pt x="340523" y="517693"/>
                </a:lnTo>
                <a:lnTo>
                  <a:pt x="516529" y="517693"/>
                </a:lnTo>
                <a:lnTo>
                  <a:pt x="516529" y="341687"/>
                </a:lnTo>
                <a:close/>
                <a:moveTo>
                  <a:pt x="322886" y="324088"/>
                </a:moveTo>
                <a:lnTo>
                  <a:pt x="534130" y="324088"/>
                </a:lnTo>
                <a:lnTo>
                  <a:pt x="534130" y="535351"/>
                </a:lnTo>
                <a:lnTo>
                  <a:pt x="322886" y="535351"/>
                </a:lnTo>
                <a:close/>
                <a:moveTo>
                  <a:pt x="287665" y="288886"/>
                </a:moveTo>
                <a:lnTo>
                  <a:pt x="287665" y="552952"/>
                </a:lnTo>
                <a:lnTo>
                  <a:pt x="551731" y="552952"/>
                </a:lnTo>
                <a:lnTo>
                  <a:pt x="551731" y="288886"/>
                </a:lnTo>
                <a:close/>
                <a:moveTo>
                  <a:pt x="0" y="0"/>
                </a:moveTo>
                <a:lnTo>
                  <a:pt x="3160980" y="0"/>
                </a:lnTo>
                <a:lnTo>
                  <a:pt x="3160980" y="6858000"/>
                </a:lnTo>
                <a:lnTo>
                  <a:pt x="0" y="6858000"/>
                </a:lnTo>
                <a:close/>
              </a:path>
            </a:pathLst>
          </a:custGeom>
          <a:solidFill>
            <a:schemeClr val="bg1">
              <a:lumMod val="95000"/>
            </a:schemeClr>
          </a:solidFill>
        </p:spPr>
        <p:txBody>
          <a:bodyPr wrap="square" lIns="0" tIns="3600000" rIns="0" bIns="0" anchor="t">
            <a:noAutofit/>
          </a:bodyPr>
          <a:lstStyle>
            <a:lvl1pPr marL="0" indent="0" algn="ctr">
              <a:buNone/>
              <a:defRPr/>
            </a:lvl1pPr>
          </a:lstStyle>
          <a:p>
            <a:r>
              <a:rPr lang="en-US"/>
              <a:t>Click icon to add picture</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2639616" y="2283613"/>
            <a:ext cx="6090047" cy="428705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a:extLst>
              <a:ext uri="{FF2B5EF4-FFF2-40B4-BE49-F238E27FC236}">
                <a16:creationId xmlns:a16="http://schemas.microsoft.com/office/drawing/2014/main" id="{1336158D-675D-4631-A790-26032C0AE9B7}"/>
              </a:ext>
            </a:extLst>
          </p:cNvPr>
          <p:cNvSpPr>
            <a:spLocks noGrp="1" noChangeAspect="1"/>
          </p:cNvSpPr>
          <p:nvPr>
            <p:ph type="body" sz="quarter" idx="25" hasCustomPrompt="1"/>
          </p:nvPr>
        </p:nvSpPr>
        <p:spPr>
          <a:xfrm>
            <a:off x="955755"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1" name="Text Placeholder 9">
            <a:extLst>
              <a:ext uri="{FF2B5EF4-FFF2-40B4-BE49-F238E27FC236}">
                <a16:creationId xmlns:a16="http://schemas.microsoft.com/office/drawing/2014/main" id="{F565A89B-4829-4C4D-8D35-36AC70A8536F}"/>
              </a:ext>
            </a:extLst>
          </p:cNvPr>
          <p:cNvSpPr>
            <a:spLocks noGrp="1" noChangeAspect="1"/>
          </p:cNvSpPr>
          <p:nvPr>
            <p:ph type="body" sz="quarter" idx="26" hasCustomPrompt="1"/>
          </p:nvPr>
        </p:nvSpPr>
        <p:spPr>
          <a:xfrm>
            <a:off x="3"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2" name="Text Placeholder 9">
            <a:extLst>
              <a:ext uri="{FF2B5EF4-FFF2-40B4-BE49-F238E27FC236}">
                <a16:creationId xmlns:a16="http://schemas.microsoft.com/office/drawing/2014/main" id="{EE919FC4-4169-4A60-B602-487FDA2D96CD}"/>
              </a:ext>
            </a:extLst>
          </p:cNvPr>
          <p:cNvSpPr>
            <a:spLocks noGrp="1" noChangeAspect="1"/>
          </p:cNvSpPr>
          <p:nvPr>
            <p:ph type="body" sz="quarter" idx="27" hasCustomPrompt="1"/>
          </p:nvPr>
        </p:nvSpPr>
        <p:spPr>
          <a:xfrm>
            <a:off x="1414985" y="1"/>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3" name="Text Placeholder 9">
            <a:extLst>
              <a:ext uri="{FF2B5EF4-FFF2-40B4-BE49-F238E27FC236}">
                <a16:creationId xmlns:a16="http://schemas.microsoft.com/office/drawing/2014/main" id="{6842A3B3-C158-4766-998D-B5EE2728BC99}"/>
              </a:ext>
            </a:extLst>
          </p:cNvPr>
          <p:cNvSpPr>
            <a:spLocks noGrp="1" noChangeAspect="1"/>
          </p:cNvSpPr>
          <p:nvPr>
            <p:ph type="body" sz="quarter" idx="28" hasCustomPrompt="1"/>
          </p:nvPr>
        </p:nvSpPr>
        <p:spPr>
          <a:xfrm>
            <a:off x="3" y="4309327"/>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3" name="Title 2">
            <a:extLst>
              <a:ext uri="{FF2B5EF4-FFF2-40B4-BE49-F238E27FC236}">
                <a16:creationId xmlns:a16="http://schemas.microsoft.com/office/drawing/2014/main" id="{A6AADB50-0425-4D8D-B792-5357D974B334}"/>
              </a:ext>
            </a:extLst>
          </p:cNvPr>
          <p:cNvSpPr>
            <a:spLocks noGrp="1"/>
          </p:cNvSpPr>
          <p:nvPr>
            <p:ph type="title"/>
          </p:nvPr>
        </p:nvSpPr>
        <p:spPr>
          <a:xfrm>
            <a:off x="2639616" y="843014"/>
            <a:ext cx="6090047" cy="886397"/>
          </a:xfrm>
        </p:spPr>
        <p:txBody>
          <a:bodyPr/>
          <a:lstStyle/>
          <a:p>
            <a:r>
              <a:rPr lang="en-US"/>
              <a:t>Click to edit Master title style</a:t>
            </a:r>
            <a:endParaRPr lang="en-US" dirty="0"/>
          </a:p>
        </p:txBody>
      </p:sp>
      <p:sp>
        <p:nvSpPr>
          <p:cNvPr id="15" name="TextBox 8">
            <a:extLst>
              <a:ext uri="{FF2B5EF4-FFF2-40B4-BE49-F238E27FC236}">
                <a16:creationId xmlns:a16="http://schemas.microsoft.com/office/drawing/2014/main" id="{6C31718F-0F7F-4A20-AE4A-34293697A66E}"/>
              </a:ext>
            </a:extLst>
          </p:cNvPr>
          <p:cNvSpPr txBox="1">
            <a:spLocks/>
          </p:cNvSpPr>
          <p:nvPr/>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sp>
        <p:nvSpPr>
          <p:cNvPr id="39" name="Text Placeholder 4">
            <a:extLst>
              <a:ext uri="{FF2B5EF4-FFF2-40B4-BE49-F238E27FC236}">
                <a16:creationId xmlns:a16="http://schemas.microsoft.com/office/drawing/2014/main" id="{0092FC99-696F-4429-A7EE-FC8CB9AE3E40}"/>
              </a:ext>
            </a:extLst>
          </p:cNvPr>
          <p:cNvSpPr>
            <a:spLocks noGrp="1"/>
          </p:cNvSpPr>
          <p:nvPr>
            <p:ph type="body" sz="quarter" idx="29"/>
          </p:nvPr>
        </p:nvSpPr>
        <p:spPr>
          <a:xfrm>
            <a:off x="2639616" y="2017714"/>
            <a:ext cx="6090047" cy="193899"/>
          </a:xfrm>
        </p:spPr>
        <p:txBody>
          <a:bodyPr>
            <a:spAutoFit/>
          </a:bodyPr>
          <a:lstStyle>
            <a:lvl1pPr marL="0" indent="0">
              <a:buNone/>
              <a:defRPr b="1"/>
            </a:lvl1pPr>
          </a:lstStyle>
          <a:p>
            <a:pPr lvl="0"/>
            <a:r>
              <a:rPr lang="en-US"/>
              <a:t>Click to edit Master text styles</a:t>
            </a:r>
          </a:p>
        </p:txBody>
      </p:sp>
      <p:sp>
        <p:nvSpPr>
          <p:cNvPr id="40" name="TextBox 8">
            <a:extLst>
              <a:ext uri="{FF2B5EF4-FFF2-40B4-BE49-F238E27FC236}">
                <a16:creationId xmlns:a16="http://schemas.microsoft.com/office/drawing/2014/main" id="{0F740F80-0918-434D-BCA5-7B39B24F5DAF}"/>
              </a:ext>
            </a:extLst>
          </p:cNvPr>
          <p:cNvSpPr txBox="1">
            <a:spLocks/>
          </p:cNvSpPr>
          <p:nvPr userDrawn="1"/>
        </p:nvSpPr>
        <p:spPr>
          <a:xfrm>
            <a:off x="-2428875" y="5055357"/>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grpSp>
        <p:nvGrpSpPr>
          <p:cNvPr id="74" name="Group 73">
            <a:extLst>
              <a:ext uri="{FF2B5EF4-FFF2-40B4-BE49-F238E27FC236}">
                <a16:creationId xmlns:a16="http://schemas.microsoft.com/office/drawing/2014/main" id="{8EF659F8-3186-4E08-BC1D-4CFB1BCFCC4B}"/>
              </a:ext>
            </a:extLst>
          </p:cNvPr>
          <p:cNvGrpSpPr>
            <a:grpSpLocks/>
          </p:cNvGrpSpPr>
          <p:nvPr userDrawn="1"/>
        </p:nvGrpSpPr>
        <p:grpSpPr>
          <a:xfrm>
            <a:off x="-2435593" y="1336150"/>
            <a:ext cx="2297275" cy="3647152"/>
            <a:chOff x="-3247458" y="-5397"/>
            <a:chExt cx="3063033" cy="3647152"/>
          </a:xfrm>
        </p:grpSpPr>
        <p:sp>
          <p:nvSpPr>
            <p:cNvPr id="75" name="TextBox 8">
              <a:extLst>
                <a:ext uri="{FF2B5EF4-FFF2-40B4-BE49-F238E27FC236}">
                  <a16:creationId xmlns:a16="http://schemas.microsoft.com/office/drawing/2014/main" id="{7EF802A8-EC0F-4788-B2A1-E842DF335DD5}"/>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6" name="Group 75">
              <a:extLst>
                <a:ext uri="{FF2B5EF4-FFF2-40B4-BE49-F238E27FC236}">
                  <a16:creationId xmlns:a16="http://schemas.microsoft.com/office/drawing/2014/main" id="{9A57449A-07BB-407E-8881-CE9121341762}"/>
                </a:ext>
              </a:extLst>
            </p:cNvPr>
            <p:cNvGrpSpPr>
              <a:grpSpLocks/>
            </p:cNvGrpSpPr>
            <p:nvPr/>
          </p:nvGrpSpPr>
          <p:grpSpPr>
            <a:xfrm>
              <a:off x="-3247458" y="2780259"/>
              <a:ext cx="3016477" cy="659231"/>
              <a:chOff x="-3247458" y="2183435"/>
              <a:chExt cx="3016477" cy="659231"/>
            </a:xfrm>
          </p:grpSpPr>
          <p:grpSp>
            <p:nvGrpSpPr>
              <p:cNvPr id="77" name="Group 76">
                <a:extLst>
                  <a:ext uri="{FF2B5EF4-FFF2-40B4-BE49-F238E27FC236}">
                    <a16:creationId xmlns:a16="http://schemas.microsoft.com/office/drawing/2014/main" id="{89EB43F7-C6A4-4CF8-AB24-830F901AEAD5}"/>
                  </a:ext>
                </a:extLst>
              </p:cNvPr>
              <p:cNvGrpSpPr/>
              <p:nvPr/>
            </p:nvGrpSpPr>
            <p:grpSpPr>
              <a:xfrm>
                <a:off x="-2995593" y="2183436"/>
                <a:ext cx="1170869" cy="659230"/>
                <a:chOff x="-1820135" y="4330269"/>
                <a:chExt cx="1397193" cy="786656"/>
              </a:xfrm>
            </p:grpSpPr>
            <p:sp>
              <p:nvSpPr>
                <p:cNvPr id="90" name="Rectangle 89">
                  <a:extLst>
                    <a:ext uri="{FF2B5EF4-FFF2-40B4-BE49-F238E27FC236}">
                      <a16:creationId xmlns:a16="http://schemas.microsoft.com/office/drawing/2014/main" id="{64E0B515-A3F8-4C0E-9373-2C9546068A7C}"/>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1" name="Rectangle 90">
                  <a:extLst>
                    <a:ext uri="{FF2B5EF4-FFF2-40B4-BE49-F238E27FC236}">
                      <a16:creationId xmlns:a16="http://schemas.microsoft.com/office/drawing/2014/main" id="{5FBE6822-3674-442D-9398-8891508DA69F}"/>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Rectangle 91">
                  <a:extLst>
                    <a:ext uri="{FF2B5EF4-FFF2-40B4-BE49-F238E27FC236}">
                      <a16:creationId xmlns:a16="http://schemas.microsoft.com/office/drawing/2014/main" id="{0763A9CA-CA38-4D33-9A09-1B49C035217A}"/>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3" name="Rectangle 92">
                  <a:extLst>
                    <a:ext uri="{FF2B5EF4-FFF2-40B4-BE49-F238E27FC236}">
                      <a16:creationId xmlns:a16="http://schemas.microsoft.com/office/drawing/2014/main" id="{B78A1F8D-D353-401B-BA74-BA7FE52FFF15}"/>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4" name="Rectangle 93">
                  <a:extLst>
                    <a:ext uri="{FF2B5EF4-FFF2-40B4-BE49-F238E27FC236}">
                      <a16:creationId xmlns:a16="http://schemas.microsoft.com/office/drawing/2014/main" id="{170D02FD-E805-4CFF-BBF2-7BB7D948C8DE}"/>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8" name="Group 77">
                <a:extLst>
                  <a:ext uri="{FF2B5EF4-FFF2-40B4-BE49-F238E27FC236}">
                    <a16:creationId xmlns:a16="http://schemas.microsoft.com/office/drawing/2014/main" id="{80BB000D-392B-4EA1-987E-7A84A5A18042}"/>
                  </a:ext>
                </a:extLst>
              </p:cNvPr>
              <p:cNvGrpSpPr/>
              <p:nvPr/>
            </p:nvGrpSpPr>
            <p:grpSpPr>
              <a:xfrm>
                <a:off x="-3247458" y="2183435"/>
                <a:ext cx="190497" cy="190497"/>
                <a:chOff x="-1190625" y="5119688"/>
                <a:chExt cx="242890" cy="242890"/>
              </a:xfrm>
            </p:grpSpPr>
            <p:sp>
              <p:nvSpPr>
                <p:cNvPr id="88" name="Oval 87">
                  <a:extLst>
                    <a:ext uri="{FF2B5EF4-FFF2-40B4-BE49-F238E27FC236}">
                      <a16:creationId xmlns:a16="http://schemas.microsoft.com/office/drawing/2014/main" id="{8BC5B74C-EFB3-4AE5-AA93-081CC6B45011}"/>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Plus Sign 88">
                  <a:extLst>
                    <a:ext uri="{FF2B5EF4-FFF2-40B4-BE49-F238E27FC236}">
                      <a16:creationId xmlns:a16="http://schemas.microsoft.com/office/drawing/2014/main" id="{3A4E6551-1C48-4D23-8E03-2678D6259A11}"/>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9" name="Group 78">
                <a:extLst>
                  <a:ext uri="{FF2B5EF4-FFF2-40B4-BE49-F238E27FC236}">
                    <a16:creationId xmlns:a16="http://schemas.microsoft.com/office/drawing/2014/main" id="{BBE0FE23-5697-41D0-8148-8FCB36F066D6}"/>
                  </a:ext>
                </a:extLst>
              </p:cNvPr>
              <p:cNvGrpSpPr/>
              <p:nvPr/>
            </p:nvGrpSpPr>
            <p:grpSpPr>
              <a:xfrm>
                <a:off x="-1401850" y="2183435"/>
                <a:ext cx="1170869" cy="659230"/>
                <a:chOff x="-1820135" y="5417070"/>
                <a:chExt cx="1397193" cy="786656"/>
              </a:xfrm>
            </p:grpSpPr>
            <p:sp>
              <p:nvSpPr>
                <p:cNvPr id="83" name="Rectangle 82">
                  <a:extLst>
                    <a:ext uri="{FF2B5EF4-FFF2-40B4-BE49-F238E27FC236}">
                      <a16:creationId xmlns:a16="http://schemas.microsoft.com/office/drawing/2014/main" id="{88D9C622-182D-43F7-AFBA-80A195A720F8}"/>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4" name="Rectangle 83">
                  <a:extLst>
                    <a:ext uri="{FF2B5EF4-FFF2-40B4-BE49-F238E27FC236}">
                      <a16:creationId xmlns:a16="http://schemas.microsoft.com/office/drawing/2014/main" id="{63C61613-2C44-46F7-BAF7-C2F9F827DBD3}"/>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5" name="Rectangle 84">
                  <a:extLst>
                    <a:ext uri="{FF2B5EF4-FFF2-40B4-BE49-F238E27FC236}">
                      <a16:creationId xmlns:a16="http://schemas.microsoft.com/office/drawing/2014/main" id="{883B375D-AA6D-4956-90C4-C8D07462F4B7}"/>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6" name="Rectangle 85">
                  <a:extLst>
                    <a:ext uri="{FF2B5EF4-FFF2-40B4-BE49-F238E27FC236}">
                      <a16:creationId xmlns:a16="http://schemas.microsoft.com/office/drawing/2014/main" id="{C77548F7-A8E3-4959-80B3-D8F954DE81FC}"/>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7" name="Rectangle 86">
                  <a:extLst>
                    <a:ext uri="{FF2B5EF4-FFF2-40B4-BE49-F238E27FC236}">
                      <a16:creationId xmlns:a16="http://schemas.microsoft.com/office/drawing/2014/main" id="{B191DB28-8282-4A54-B024-093CC33CFA0A}"/>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0" name="Group 79">
                <a:extLst>
                  <a:ext uri="{FF2B5EF4-FFF2-40B4-BE49-F238E27FC236}">
                    <a16:creationId xmlns:a16="http://schemas.microsoft.com/office/drawing/2014/main" id="{96A90F12-D6D9-4998-BE64-BC93B403245B}"/>
                  </a:ext>
                </a:extLst>
              </p:cNvPr>
              <p:cNvGrpSpPr/>
              <p:nvPr/>
            </p:nvGrpSpPr>
            <p:grpSpPr>
              <a:xfrm>
                <a:off x="-1653715" y="2183435"/>
                <a:ext cx="190497" cy="190497"/>
                <a:chOff x="-820920" y="5119691"/>
                <a:chExt cx="242890" cy="242890"/>
              </a:xfrm>
            </p:grpSpPr>
            <p:sp>
              <p:nvSpPr>
                <p:cNvPr id="81" name="Oval 80">
                  <a:extLst>
                    <a:ext uri="{FF2B5EF4-FFF2-40B4-BE49-F238E27FC236}">
                      <a16:creationId xmlns:a16="http://schemas.microsoft.com/office/drawing/2014/main" id="{2C0E47F9-8D0C-4329-8752-FFDB2FF7AC82}"/>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2" name="Division Sign 81">
                  <a:extLst>
                    <a:ext uri="{FF2B5EF4-FFF2-40B4-BE49-F238E27FC236}">
                      <a16:creationId xmlns:a16="http://schemas.microsoft.com/office/drawing/2014/main" id="{AD3C2B83-5CF3-41B1-9D13-64F70A3F9B92}"/>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5" name="Slide Number Placeholder 4">
            <a:extLst>
              <a:ext uri="{FF2B5EF4-FFF2-40B4-BE49-F238E27FC236}">
                <a16:creationId xmlns:a16="http://schemas.microsoft.com/office/drawing/2014/main" id="{39EF9AC9-AFB6-4490-ACC1-227758730DDA}"/>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2" name="Footer Placeholder 1">
            <a:extLst>
              <a:ext uri="{FF2B5EF4-FFF2-40B4-BE49-F238E27FC236}">
                <a16:creationId xmlns:a16="http://schemas.microsoft.com/office/drawing/2014/main" id="{D9D9BE89-3D4D-4B20-A21B-846334727022}"/>
              </a:ext>
            </a:extLst>
          </p:cNvPr>
          <p:cNvSpPr>
            <a:spLocks noGrp="1"/>
          </p:cNvSpPr>
          <p:nvPr>
            <p:ph type="ftr" sz="quarter" idx="30"/>
          </p:nvPr>
        </p:nvSpPr>
        <p:spPr/>
        <p:txBody>
          <a:bodyPr/>
          <a:lstStyle/>
          <a:p>
            <a:r>
              <a:rPr lang="en-US" dirty="0"/>
              <a:t>© Simcorp 2022</a:t>
            </a:r>
          </a:p>
        </p:txBody>
      </p:sp>
    </p:spTree>
    <p:extLst>
      <p:ext uri="{BB962C8B-B14F-4D97-AF65-F5344CB8AC3E}">
        <p14:creationId xmlns:p14="http://schemas.microsoft.com/office/powerpoint/2010/main" val="2022806821"/>
      </p:ext>
    </p:extLst>
  </p:cSld>
  <p:clrMapOvr>
    <a:masterClrMapping/>
  </p:clrMapOvr>
  <p:extLst>
    <p:ext uri="{DCECCB84-F9BA-43D5-87BE-67443E8EF086}">
      <p15:sldGuideLst xmlns:p15="http://schemas.microsoft.com/office/powerpoint/2012/main">
        <p15:guide id="3" pos="1663" userDrawn="1">
          <p15:clr>
            <a:srgbClr val="FBAE40"/>
          </p15:clr>
        </p15:guide>
        <p15:guide id="4" pos="149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eed_1/2 picture righ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A4AE0A0-3C76-4E03-8C15-BDB56F4C98B7}"/>
              </a:ext>
            </a:extLst>
          </p:cNvPr>
          <p:cNvSpPr>
            <a:spLocks noGrp="1"/>
          </p:cNvSpPr>
          <p:nvPr>
            <p:ph type="pic" sz="quarter" idx="12"/>
          </p:nvPr>
        </p:nvSpPr>
        <p:spPr>
          <a:xfrm>
            <a:off x="4706542" y="0"/>
            <a:ext cx="4437458" cy="6858000"/>
          </a:xfrm>
          <a:custGeom>
            <a:avLst/>
            <a:gdLst>
              <a:gd name="connsiteX0" fmla="*/ 0 w 5916610"/>
              <a:gd name="connsiteY0" fmla="*/ 0 h 6858000"/>
              <a:gd name="connsiteX1" fmla="*/ 5916610 w 5916610"/>
              <a:gd name="connsiteY1" fmla="*/ 0 h 6858000"/>
              <a:gd name="connsiteX2" fmla="*/ 5916610 w 5916610"/>
              <a:gd name="connsiteY2" fmla="*/ 6858000 h 6858000"/>
              <a:gd name="connsiteX3" fmla="*/ 0 w 5916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16610" h="6858000">
                <a:moveTo>
                  <a:pt x="0" y="0"/>
                </a:moveTo>
                <a:lnTo>
                  <a:pt x="5916610" y="0"/>
                </a:lnTo>
                <a:lnTo>
                  <a:pt x="5916610" y="6858000"/>
                </a:lnTo>
                <a:lnTo>
                  <a:pt x="0" y="6858000"/>
                </a:lnTo>
                <a:close/>
              </a:path>
            </a:pathLst>
          </a:custGeom>
          <a:solidFill>
            <a:schemeClr val="bg1">
              <a:lumMod val="95000"/>
            </a:schemeClr>
          </a:solidFill>
        </p:spPr>
        <p:txBody>
          <a:bodyPr wrap="square" lIns="0" tIns="3600000" rIns="0" bIns="0" anchor="t">
            <a:noAutofit/>
          </a:bodyPr>
          <a:lstStyle>
            <a:lvl1pPr marL="0" indent="0" algn="ctr">
              <a:buNone/>
              <a:defRPr/>
            </a:lvl1pPr>
          </a:lstStyle>
          <a:p>
            <a:r>
              <a:rPr lang="en-US"/>
              <a:t>Click icon to add picture</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414573" y="2283613"/>
            <a:ext cx="4022887" cy="428705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a:extLst>
              <a:ext uri="{FF2B5EF4-FFF2-40B4-BE49-F238E27FC236}">
                <a16:creationId xmlns:a16="http://schemas.microsoft.com/office/drawing/2014/main" id="{447DF96D-19D1-43A0-B2C9-A544C7ED9E51}"/>
              </a:ext>
            </a:extLst>
          </p:cNvPr>
          <p:cNvSpPr>
            <a:spLocks noGrp="1" noChangeAspect="1"/>
          </p:cNvSpPr>
          <p:nvPr>
            <p:ph type="body" sz="quarter" idx="25" hasCustomPrompt="1"/>
          </p:nvPr>
        </p:nvSpPr>
        <p:spPr>
          <a:xfrm>
            <a:off x="8188248" y="1"/>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2" name="Text Placeholder 9">
            <a:extLst>
              <a:ext uri="{FF2B5EF4-FFF2-40B4-BE49-F238E27FC236}">
                <a16:creationId xmlns:a16="http://schemas.microsoft.com/office/drawing/2014/main" id="{4363CB24-435A-4EF8-847A-6FC5867C999A}"/>
              </a:ext>
            </a:extLst>
          </p:cNvPr>
          <p:cNvSpPr>
            <a:spLocks noGrp="1" noChangeAspect="1"/>
          </p:cNvSpPr>
          <p:nvPr>
            <p:ph type="body" sz="quarter" idx="26" hasCustomPrompt="1"/>
          </p:nvPr>
        </p:nvSpPr>
        <p:spPr>
          <a:xfrm>
            <a:off x="4707597"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3" name="Text Placeholder 9">
            <a:extLst>
              <a:ext uri="{FF2B5EF4-FFF2-40B4-BE49-F238E27FC236}">
                <a16:creationId xmlns:a16="http://schemas.microsoft.com/office/drawing/2014/main" id="{159CB76A-9147-4605-BF6A-673BBC08E51A}"/>
              </a:ext>
            </a:extLst>
          </p:cNvPr>
          <p:cNvSpPr>
            <a:spLocks noGrp="1" noChangeAspect="1"/>
          </p:cNvSpPr>
          <p:nvPr>
            <p:ph type="body" sz="quarter" idx="27" hasCustomPrompt="1"/>
          </p:nvPr>
        </p:nvSpPr>
        <p:spPr>
          <a:xfrm>
            <a:off x="4707597" y="4309327"/>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4" name="Text Placeholder 9">
            <a:extLst>
              <a:ext uri="{FF2B5EF4-FFF2-40B4-BE49-F238E27FC236}">
                <a16:creationId xmlns:a16="http://schemas.microsoft.com/office/drawing/2014/main" id="{8F3C080B-BAEA-42CD-BF85-D622353598B7}"/>
              </a:ext>
            </a:extLst>
          </p:cNvPr>
          <p:cNvSpPr>
            <a:spLocks noGrp="1" noChangeAspect="1"/>
          </p:cNvSpPr>
          <p:nvPr>
            <p:ph type="body" sz="quarter" idx="28" hasCustomPrompt="1"/>
          </p:nvPr>
        </p:nvSpPr>
        <p:spPr>
          <a:xfrm>
            <a:off x="5663349"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 name="Title 1">
            <a:extLst>
              <a:ext uri="{FF2B5EF4-FFF2-40B4-BE49-F238E27FC236}">
                <a16:creationId xmlns:a16="http://schemas.microsoft.com/office/drawing/2014/main" id="{2B7E8019-200F-4893-B6D6-4F2299ABB365}"/>
              </a:ext>
            </a:extLst>
          </p:cNvPr>
          <p:cNvSpPr>
            <a:spLocks noGrp="1"/>
          </p:cNvSpPr>
          <p:nvPr>
            <p:ph type="title"/>
          </p:nvPr>
        </p:nvSpPr>
        <p:spPr>
          <a:xfrm>
            <a:off x="414573" y="843014"/>
            <a:ext cx="4022887" cy="886397"/>
          </a:xfrm>
        </p:spPr>
        <p:txBody>
          <a:bodyPr/>
          <a:lstStyle/>
          <a:p>
            <a:r>
              <a:rPr lang="en-US"/>
              <a:t>Click to edit Master title style</a:t>
            </a:r>
            <a:endParaRPr lang="en-US" dirty="0"/>
          </a:p>
        </p:txBody>
      </p:sp>
      <p:sp>
        <p:nvSpPr>
          <p:cNvPr id="16" name="TextBox 8">
            <a:extLst>
              <a:ext uri="{FF2B5EF4-FFF2-40B4-BE49-F238E27FC236}">
                <a16:creationId xmlns:a16="http://schemas.microsoft.com/office/drawing/2014/main" id="{359320B5-434D-4E9A-AA75-33B700124AFC}"/>
              </a:ext>
            </a:extLst>
          </p:cNvPr>
          <p:cNvSpPr txBox="1">
            <a:spLocks/>
          </p:cNvSpPr>
          <p:nvPr/>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sp>
        <p:nvSpPr>
          <p:cNvPr id="70" name="Text Placeholder 4">
            <a:extLst>
              <a:ext uri="{FF2B5EF4-FFF2-40B4-BE49-F238E27FC236}">
                <a16:creationId xmlns:a16="http://schemas.microsoft.com/office/drawing/2014/main" id="{C9AAE73A-8F0D-4102-96CA-5D2B909E7582}"/>
              </a:ext>
            </a:extLst>
          </p:cNvPr>
          <p:cNvSpPr>
            <a:spLocks noGrp="1"/>
          </p:cNvSpPr>
          <p:nvPr>
            <p:ph type="body" sz="quarter" idx="19"/>
          </p:nvPr>
        </p:nvSpPr>
        <p:spPr>
          <a:xfrm>
            <a:off x="414574" y="2017714"/>
            <a:ext cx="4023122" cy="193899"/>
          </a:xfrm>
        </p:spPr>
        <p:txBody>
          <a:bodyPr>
            <a:spAutoFit/>
          </a:bodyPr>
          <a:lstStyle>
            <a:lvl1pPr marL="0" indent="0">
              <a:buNone/>
              <a:defRPr b="1"/>
            </a:lvl1pPr>
          </a:lstStyle>
          <a:p>
            <a:pPr lvl="0"/>
            <a:r>
              <a:rPr lang="en-US"/>
              <a:t>Click to edit Master text styles</a:t>
            </a:r>
          </a:p>
        </p:txBody>
      </p:sp>
      <p:sp>
        <p:nvSpPr>
          <p:cNvPr id="71" name="TextBox 8">
            <a:extLst>
              <a:ext uri="{FF2B5EF4-FFF2-40B4-BE49-F238E27FC236}">
                <a16:creationId xmlns:a16="http://schemas.microsoft.com/office/drawing/2014/main" id="{02865416-279D-497F-B285-928BAB66FDD2}"/>
              </a:ext>
            </a:extLst>
          </p:cNvPr>
          <p:cNvSpPr txBox="1">
            <a:spLocks/>
          </p:cNvSpPr>
          <p:nvPr userDrawn="1"/>
        </p:nvSpPr>
        <p:spPr>
          <a:xfrm>
            <a:off x="-2428875" y="5055357"/>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grpSp>
        <p:nvGrpSpPr>
          <p:cNvPr id="74" name="Group 73">
            <a:extLst>
              <a:ext uri="{FF2B5EF4-FFF2-40B4-BE49-F238E27FC236}">
                <a16:creationId xmlns:a16="http://schemas.microsoft.com/office/drawing/2014/main" id="{F8D5F52D-01BA-42D0-866B-0AFD17C391F9}"/>
              </a:ext>
            </a:extLst>
          </p:cNvPr>
          <p:cNvGrpSpPr>
            <a:grpSpLocks/>
          </p:cNvGrpSpPr>
          <p:nvPr userDrawn="1"/>
        </p:nvGrpSpPr>
        <p:grpSpPr>
          <a:xfrm>
            <a:off x="-2435593" y="1336150"/>
            <a:ext cx="2297275" cy="3647152"/>
            <a:chOff x="-3247458" y="-5397"/>
            <a:chExt cx="3063033" cy="3647152"/>
          </a:xfrm>
        </p:grpSpPr>
        <p:sp>
          <p:nvSpPr>
            <p:cNvPr id="75" name="TextBox 8">
              <a:extLst>
                <a:ext uri="{FF2B5EF4-FFF2-40B4-BE49-F238E27FC236}">
                  <a16:creationId xmlns:a16="http://schemas.microsoft.com/office/drawing/2014/main" id="{266AA9E1-B2D9-47BF-9D51-58BFDD6A5EFB}"/>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6" name="Group 75">
              <a:extLst>
                <a:ext uri="{FF2B5EF4-FFF2-40B4-BE49-F238E27FC236}">
                  <a16:creationId xmlns:a16="http://schemas.microsoft.com/office/drawing/2014/main" id="{37A6E434-7E19-485F-8AF3-C44F4B5235F0}"/>
                </a:ext>
              </a:extLst>
            </p:cNvPr>
            <p:cNvGrpSpPr>
              <a:grpSpLocks/>
            </p:cNvGrpSpPr>
            <p:nvPr/>
          </p:nvGrpSpPr>
          <p:grpSpPr>
            <a:xfrm>
              <a:off x="-3247458" y="2780259"/>
              <a:ext cx="3016477" cy="659231"/>
              <a:chOff x="-3247458" y="2183435"/>
              <a:chExt cx="3016477" cy="659231"/>
            </a:xfrm>
          </p:grpSpPr>
          <p:grpSp>
            <p:nvGrpSpPr>
              <p:cNvPr id="77" name="Group 76">
                <a:extLst>
                  <a:ext uri="{FF2B5EF4-FFF2-40B4-BE49-F238E27FC236}">
                    <a16:creationId xmlns:a16="http://schemas.microsoft.com/office/drawing/2014/main" id="{460353DC-D405-4981-8234-12624795E888}"/>
                  </a:ext>
                </a:extLst>
              </p:cNvPr>
              <p:cNvGrpSpPr/>
              <p:nvPr/>
            </p:nvGrpSpPr>
            <p:grpSpPr>
              <a:xfrm>
                <a:off x="-2995593" y="2183436"/>
                <a:ext cx="1170869" cy="659230"/>
                <a:chOff x="-1820135" y="4330269"/>
                <a:chExt cx="1397193" cy="786656"/>
              </a:xfrm>
            </p:grpSpPr>
            <p:sp>
              <p:nvSpPr>
                <p:cNvPr id="90" name="Rectangle 89">
                  <a:extLst>
                    <a:ext uri="{FF2B5EF4-FFF2-40B4-BE49-F238E27FC236}">
                      <a16:creationId xmlns:a16="http://schemas.microsoft.com/office/drawing/2014/main" id="{3AE07AAC-A0EA-483B-944D-44D1CEE54C01}"/>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1" name="Rectangle 90">
                  <a:extLst>
                    <a:ext uri="{FF2B5EF4-FFF2-40B4-BE49-F238E27FC236}">
                      <a16:creationId xmlns:a16="http://schemas.microsoft.com/office/drawing/2014/main" id="{1B2D264F-C34B-48DB-A864-E67AA5DF609C}"/>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Rectangle 91">
                  <a:extLst>
                    <a:ext uri="{FF2B5EF4-FFF2-40B4-BE49-F238E27FC236}">
                      <a16:creationId xmlns:a16="http://schemas.microsoft.com/office/drawing/2014/main" id="{7B673EA0-6AC6-430E-8CF6-2696FF8B7A00}"/>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3" name="Rectangle 92">
                  <a:extLst>
                    <a:ext uri="{FF2B5EF4-FFF2-40B4-BE49-F238E27FC236}">
                      <a16:creationId xmlns:a16="http://schemas.microsoft.com/office/drawing/2014/main" id="{E3FE02E3-0F0D-48B0-91FF-E72D1168BC76}"/>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4" name="Rectangle 93">
                  <a:extLst>
                    <a:ext uri="{FF2B5EF4-FFF2-40B4-BE49-F238E27FC236}">
                      <a16:creationId xmlns:a16="http://schemas.microsoft.com/office/drawing/2014/main" id="{D3405380-5E20-458A-BD4C-C5C46C09C95E}"/>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8" name="Group 77">
                <a:extLst>
                  <a:ext uri="{FF2B5EF4-FFF2-40B4-BE49-F238E27FC236}">
                    <a16:creationId xmlns:a16="http://schemas.microsoft.com/office/drawing/2014/main" id="{1355A0A4-0720-4685-9CDA-B3CEB791EF50}"/>
                  </a:ext>
                </a:extLst>
              </p:cNvPr>
              <p:cNvGrpSpPr/>
              <p:nvPr/>
            </p:nvGrpSpPr>
            <p:grpSpPr>
              <a:xfrm>
                <a:off x="-3247458" y="2183435"/>
                <a:ext cx="190497" cy="190497"/>
                <a:chOff x="-1190625" y="5119688"/>
                <a:chExt cx="242890" cy="242890"/>
              </a:xfrm>
            </p:grpSpPr>
            <p:sp>
              <p:nvSpPr>
                <p:cNvPr id="88" name="Oval 87">
                  <a:extLst>
                    <a:ext uri="{FF2B5EF4-FFF2-40B4-BE49-F238E27FC236}">
                      <a16:creationId xmlns:a16="http://schemas.microsoft.com/office/drawing/2014/main" id="{88796C5D-39C0-4E1D-AE4A-ED749AB2FB96}"/>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9" name="Plus Sign 88">
                  <a:extLst>
                    <a:ext uri="{FF2B5EF4-FFF2-40B4-BE49-F238E27FC236}">
                      <a16:creationId xmlns:a16="http://schemas.microsoft.com/office/drawing/2014/main" id="{940D29A2-F1B5-46F8-8778-EE9FCE9B312D}"/>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9" name="Group 78">
                <a:extLst>
                  <a:ext uri="{FF2B5EF4-FFF2-40B4-BE49-F238E27FC236}">
                    <a16:creationId xmlns:a16="http://schemas.microsoft.com/office/drawing/2014/main" id="{CC912DC0-401F-41DE-B1FB-859BE007BF39}"/>
                  </a:ext>
                </a:extLst>
              </p:cNvPr>
              <p:cNvGrpSpPr/>
              <p:nvPr/>
            </p:nvGrpSpPr>
            <p:grpSpPr>
              <a:xfrm>
                <a:off x="-1401850" y="2183435"/>
                <a:ext cx="1170869" cy="659230"/>
                <a:chOff x="-1820135" y="5417070"/>
                <a:chExt cx="1397193" cy="786656"/>
              </a:xfrm>
            </p:grpSpPr>
            <p:sp>
              <p:nvSpPr>
                <p:cNvPr id="83" name="Rectangle 82">
                  <a:extLst>
                    <a:ext uri="{FF2B5EF4-FFF2-40B4-BE49-F238E27FC236}">
                      <a16:creationId xmlns:a16="http://schemas.microsoft.com/office/drawing/2014/main" id="{687BDF8A-1F97-4AFA-820F-256468DEA418}"/>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4" name="Rectangle 83">
                  <a:extLst>
                    <a:ext uri="{FF2B5EF4-FFF2-40B4-BE49-F238E27FC236}">
                      <a16:creationId xmlns:a16="http://schemas.microsoft.com/office/drawing/2014/main" id="{0C4C0983-E984-4B1F-AB53-A2CA9E12D5C1}"/>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5" name="Rectangle 84">
                  <a:extLst>
                    <a:ext uri="{FF2B5EF4-FFF2-40B4-BE49-F238E27FC236}">
                      <a16:creationId xmlns:a16="http://schemas.microsoft.com/office/drawing/2014/main" id="{15A51F4F-2529-4FF3-B539-062E0224BD6C}"/>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6" name="Rectangle 85">
                  <a:extLst>
                    <a:ext uri="{FF2B5EF4-FFF2-40B4-BE49-F238E27FC236}">
                      <a16:creationId xmlns:a16="http://schemas.microsoft.com/office/drawing/2014/main" id="{627F90AA-40CD-482D-AD56-2F78CA1EA38E}"/>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7" name="Rectangle 86">
                  <a:extLst>
                    <a:ext uri="{FF2B5EF4-FFF2-40B4-BE49-F238E27FC236}">
                      <a16:creationId xmlns:a16="http://schemas.microsoft.com/office/drawing/2014/main" id="{E321A477-E0BC-4370-A53C-797D12CFDE14}"/>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80" name="Group 79">
                <a:extLst>
                  <a:ext uri="{FF2B5EF4-FFF2-40B4-BE49-F238E27FC236}">
                    <a16:creationId xmlns:a16="http://schemas.microsoft.com/office/drawing/2014/main" id="{5654CE1A-B1F3-474D-A8BE-AD9AE89D8EEB}"/>
                  </a:ext>
                </a:extLst>
              </p:cNvPr>
              <p:cNvGrpSpPr/>
              <p:nvPr/>
            </p:nvGrpSpPr>
            <p:grpSpPr>
              <a:xfrm>
                <a:off x="-1653715" y="2183435"/>
                <a:ext cx="190497" cy="190497"/>
                <a:chOff x="-820920" y="5119691"/>
                <a:chExt cx="242890" cy="242890"/>
              </a:xfrm>
            </p:grpSpPr>
            <p:sp>
              <p:nvSpPr>
                <p:cNvPr id="81" name="Oval 80">
                  <a:extLst>
                    <a:ext uri="{FF2B5EF4-FFF2-40B4-BE49-F238E27FC236}">
                      <a16:creationId xmlns:a16="http://schemas.microsoft.com/office/drawing/2014/main" id="{45BD7846-6BAA-464E-BF94-09A040B5C6AB}"/>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2" name="Division Sign 81">
                  <a:extLst>
                    <a:ext uri="{FF2B5EF4-FFF2-40B4-BE49-F238E27FC236}">
                      <a16:creationId xmlns:a16="http://schemas.microsoft.com/office/drawing/2014/main" id="{80E0C160-B2D4-4471-8531-4C6DA8E2C7CA}"/>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Tree>
    <p:extLst>
      <p:ext uri="{BB962C8B-B14F-4D97-AF65-F5344CB8AC3E}">
        <p14:creationId xmlns:p14="http://schemas.microsoft.com/office/powerpoint/2010/main" val="28998832"/>
      </p:ext>
    </p:extLst>
  </p:cSld>
  <p:clrMapOvr>
    <a:masterClrMapping/>
  </p:clrMapOvr>
  <p:extLst>
    <p:ext uri="{DCECCB84-F9BA-43D5-87BE-67443E8EF086}">
      <p15:sldGuideLst xmlns:p15="http://schemas.microsoft.com/office/powerpoint/2012/main">
        <p15:guide id="3" pos="2795" userDrawn="1">
          <p15:clr>
            <a:srgbClr val="FBAE40"/>
          </p15:clr>
        </p15:guide>
        <p15:guide id="4" pos="296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eed_1/3 pictur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CCD3038-45C6-4BED-9309-2A6C00CAEBBD}"/>
              </a:ext>
            </a:extLst>
          </p:cNvPr>
          <p:cNvSpPr>
            <a:spLocks noGrp="1"/>
          </p:cNvSpPr>
          <p:nvPr>
            <p:ph type="pic" sz="quarter" idx="12"/>
          </p:nvPr>
        </p:nvSpPr>
        <p:spPr>
          <a:xfrm>
            <a:off x="6773265" y="0"/>
            <a:ext cx="2370735" cy="6858000"/>
          </a:xfrm>
          <a:custGeom>
            <a:avLst/>
            <a:gdLst>
              <a:gd name="connsiteX0" fmla="*/ 0 w 5916610"/>
              <a:gd name="connsiteY0" fmla="*/ 0 h 6858000"/>
              <a:gd name="connsiteX1" fmla="*/ 5916610 w 5916610"/>
              <a:gd name="connsiteY1" fmla="*/ 0 h 6858000"/>
              <a:gd name="connsiteX2" fmla="*/ 5916610 w 5916610"/>
              <a:gd name="connsiteY2" fmla="*/ 6858000 h 6858000"/>
              <a:gd name="connsiteX3" fmla="*/ 0 w 5916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16610" h="6858000">
                <a:moveTo>
                  <a:pt x="0" y="0"/>
                </a:moveTo>
                <a:lnTo>
                  <a:pt x="5916610" y="0"/>
                </a:lnTo>
                <a:lnTo>
                  <a:pt x="5916610" y="6858000"/>
                </a:lnTo>
                <a:lnTo>
                  <a:pt x="0" y="6858000"/>
                </a:lnTo>
                <a:close/>
              </a:path>
            </a:pathLst>
          </a:custGeom>
          <a:solidFill>
            <a:schemeClr val="bg1">
              <a:lumMod val="95000"/>
            </a:schemeClr>
          </a:solidFill>
        </p:spPr>
        <p:txBody>
          <a:bodyPr wrap="square" lIns="0" tIns="3600000" rIns="0" bIns="0" anchor="t">
            <a:noAutofit/>
          </a:bodyPr>
          <a:lstStyle>
            <a:lvl1pPr marL="0" indent="0" algn="ctr">
              <a:buNone/>
              <a:defRPr/>
            </a:lvl1pPr>
          </a:lstStyle>
          <a:p>
            <a:r>
              <a:rPr lang="en-US"/>
              <a:t>Click icon to add picture</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414573" y="2283613"/>
            <a:ext cx="6089812" cy="428705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a:extLst>
              <a:ext uri="{FF2B5EF4-FFF2-40B4-BE49-F238E27FC236}">
                <a16:creationId xmlns:a16="http://schemas.microsoft.com/office/drawing/2014/main" id="{6CC16C87-8C87-4422-99B6-D18D67688929}"/>
              </a:ext>
            </a:extLst>
          </p:cNvPr>
          <p:cNvSpPr>
            <a:spLocks noGrp="1" noChangeAspect="1"/>
          </p:cNvSpPr>
          <p:nvPr>
            <p:ph type="body" sz="quarter" idx="25" hasCustomPrompt="1"/>
          </p:nvPr>
        </p:nvSpPr>
        <p:spPr>
          <a:xfrm>
            <a:off x="8188248" y="1"/>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1" name="Text Placeholder 9">
            <a:extLst>
              <a:ext uri="{FF2B5EF4-FFF2-40B4-BE49-F238E27FC236}">
                <a16:creationId xmlns:a16="http://schemas.microsoft.com/office/drawing/2014/main" id="{CBCA8BAB-46C2-467C-A63E-C3E23F23BE8B}"/>
              </a:ext>
            </a:extLst>
          </p:cNvPr>
          <p:cNvSpPr>
            <a:spLocks noGrp="1" noChangeAspect="1"/>
          </p:cNvSpPr>
          <p:nvPr>
            <p:ph type="body" sz="quarter" idx="26" hasCustomPrompt="1"/>
          </p:nvPr>
        </p:nvSpPr>
        <p:spPr>
          <a:xfrm>
            <a:off x="8188248" y="1274338"/>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2" name="Text Placeholder 9">
            <a:extLst>
              <a:ext uri="{FF2B5EF4-FFF2-40B4-BE49-F238E27FC236}">
                <a16:creationId xmlns:a16="http://schemas.microsoft.com/office/drawing/2014/main" id="{05308F94-27AC-4E59-9960-326888ABE76C}"/>
              </a:ext>
            </a:extLst>
          </p:cNvPr>
          <p:cNvSpPr>
            <a:spLocks noGrp="1" noChangeAspect="1"/>
          </p:cNvSpPr>
          <p:nvPr>
            <p:ph type="body" sz="quarter" idx="27" hasCustomPrompt="1"/>
          </p:nvPr>
        </p:nvSpPr>
        <p:spPr>
          <a:xfrm>
            <a:off x="6773265" y="5583664"/>
            <a:ext cx="955753" cy="1274337"/>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 name="Title 1">
            <a:extLst>
              <a:ext uri="{FF2B5EF4-FFF2-40B4-BE49-F238E27FC236}">
                <a16:creationId xmlns:a16="http://schemas.microsoft.com/office/drawing/2014/main" id="{4F0D102C-4DF1-418A-84B4-1450ECEC2BD7}"/>
              </a:ext>
            </a:extLst>
          </p:cNvPr>
          <p:cNvSpPr>
            <a:spLocks noGrp="1"/>
          </p:cNvSpPr>
          <p:nvPr>
            <p:ph type="title"/>
          </p:nvPr>
        </p:nvSpPr>
        <p:spPr>
          <a:xfrm>
            <a:off x="414573" y="843014"/>
            <a:ext cx="6089812" cy="886397"/>
          </a:xfrm>
        </p:spPr>
        <p:txBody>
          <a:bodyPr/>
          <a:lstStyle/>
          <a:p>
            <a:r>
              <a:rPr lang="en-US"/>
              <a:t>Click to edit Master title style</a:t>
            </a:r>
            <a:endParaRPr lang="en-US" dirty="0"/>
          </a:p>
        </p:txBody>
      </p:sp>
      <p:sp>
        <p:nvSpPr>
          <p:cNvPr id="10" name="TextBox 8">
            <a:extLst>
              <a:ext uri="{FF2B5EF4-FFF2-40B4-BE49-F238E27FC236}">
                <a16:creationId xmlns:a16="http://schemas.microsoft.com/office/drawing/2014/main" id="{C22E0E1F-AE18-461E-80FD-0BCBB1059B70}"/>
              </a:ext>
            </a:extLst>
          </p:cNvPr>
          <p:cNvSpPr txBox="1">
            <a:spLocks/>
          </p:cNvSpPr>
          <p:nvPr/>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sp>
        <p:nvSpPr>
          <p:cNvPr id="69" name="Text Placeholder 4">
            <a:extLst>
              <a:ext uri="{FF2B5EF4-FFF2-40B4-BE49-F238E27FC236}">
                <a16:creationId xmlns:a16="http://schemas.microsoft.com/office/drawing/2014/main" id="{BE2BB723-E722-4F42-812B-75664181BE72}"/>
              </a:ext>
            </a:extLst>
          </p:cNvPr>
          <p:cNvSpPr>
            <a:spLocks noGrp="1"/>
          </p:cNvSpPr>
          <p:nvPr>
            <p:ph type="body" sz="quarter" idx="19"/>
          </p:nvPr>
        </p:nvSpPr>
        <p:spPr>
          <a:xfrm>
            <a:off x="414573" y="2017714"/>
            <a:ext cx="6089812" cy="193899"/>
          </a:xfrm>
        </p:spPr>
        <p:txBody>
          <a:bodyPr>
            <a:spAutoFit/>
          </a:bodyPr>
          <a:lstStyle>
            <a:lvl1pPr marL="0" indent="0">
              <a:buNone/>
              <a:defRPr b="1"/>
            </a:lvl1pPr>
          </a:lstStyle>
          <a:p>
            <a:pPr lvl="0"/>
            <a:r>
              <a:rPr lang="en-US"/>
              <a:t>Click to edit Master text styles</a:t>
            </a:r>
          </a:p>
        </p:txBody>
      </p:sp>
      <p:sp>
        <p:nvSpPr>
          <p:cNvPr id="70" name="TextBox 8">
            <a:extLst>
              <a:ext uri="{FF2B5EF4-FFF2-40B4-BE49-F238E27FC236}">
                <a16:creationId xmlns:a16="http://schemas.microsoft.com/office/drawing/2014/main" id="{A6A4D633-AD0B-4498-B52C-AEEABA0C07D2}"/>
              </a:ext>
            </a:extLst>
          </p:cNvPr>
          <p:cNvSpPr txBox="1">
            <a:spLocks/>
          </p:cNvSpPr>
          <p:nvPr userDrawn="1"/>
        </p:nvSpPr>
        <p:spPr>
          <a:xfrm>
            <a:off x="-2428875" y="5055357"/>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grpSp>
        <p:nvGrpSpPr>
          <p:cNvPr id="73" name="Group 72">
            <a:extLst>
              <a:ext uri="{FF2B5EF4-FFF2-40B4-BE49-F238E27FC236}">
                <a16:creationId xmlns:a16="http://schemas.microsoft.com/office/drawing/2014/main" id="{9F647F5C-785F-403E-A0DB-C944DD4D560E}"/>
              </a:ext>
            </a:extLst>
          </p:cNvPr>
          <p:cNvGrpSpPr>
            <a:grpSpLocks/>
          </p:cNvGrpSpPr>
          <p:nvPr userDrawn="1"/>
        </p:nvGrpSpPr>
        <p:grpSpPr>
          <a:xfrm>
            <a:off x="-2435593" y="1336150"/>
            <a:ext cx="2297275" cy="3647152"/>
            <a:chOff x="-3247458" y="-5397"/>
            <a:chExt cx="3063033" cy="3647152"/>
          </a:xfrm>
        </p:grpSpPr>
        <p:sp>
          <p:nvSpPr>
            <p:cNvPr id="74" name="TextBox 8">
              <a:extLst>
                <a:ext uri="{FF2B5EF4-FFF2-40B4-BE49-F238E27FC236}">
                  <a16:creationId xmlns:a16="http://schemas.microsoft.com/office/drawing/2014/main" id="{8BB86876-650F-46DB-9DC8-508B0EB6DC86}"/>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75" name="Group 74">
              <a:extLst>
                <a:ext uri="{FF2B5EF4-FFF2-40B4-BE49-F238E27FC236}">
                  <a16:creationId xmlns:a16="http://schemas.microsoft.com/office/drawing/2014/main" id="{6CB5CAC3-F985-467F-A349-6101F65748EE}"/>
                </a:ext>
              </a:extLst>
            </p:cNvPr>
            <p:cNvGrpSpPr>
              <a:grpSpLocks/>
            </p:cNvGrpSpPr>
            <p:nvPr/>
          </p:nvGrpSpPr>
          <p:grpSpPr>
            <a:xfrm>
              <a:off x="-3247458" y="2780259"/>
              <a:ext cx="3016477" cy="659231"/>
              <a:chOff x="-3247458" y="2183435"/>
              <a:chExt cx="3016477" cy="659231"/>
            </a:xfrm>
          </p:grpSpPr>
          <p:grpSp>
            <p:nvGrpSpPr>
              <p:cNvPr id="76" name="Group 75">
                <a:extLst>
                  <a:ext uri="{FF2B5EF4-FFF2-40B4-BE49-F238E27FC236}">
                    <a16:creationId xmlns:a16="http://schemas.microsoft.com/office/drawing/2014/main" id="{92896D44-C4F9-41E2-8E95-7FE8DE38E8EF}"/>
                  </a:ext>
                </a:extLst>
              </p:cNvPr>
              <p:cNvGrpSpPr/>
              <p:nvPr/>
            </p:nvGrpSpPr>
            <p:grpSpPr>
              <a:xfrm>
                <a:off x="-2995593" y="2183436"/>
                <a:ext cx="1170869" cy="659230"/>
                <a:chOff x="-1820135" y="4330269"/>
                <a:chExt cx="1397193" cy="786656"/>
              </a:xfrm>
            </p:grpSpPr>
            <p:sp>
              <p:nvSpPr>
                <p:cNvPr id="89" name="Rectangle 88">
                  <a:extLst>
                    <a:ext uri="{FF2B5EF4-FFF2-40B4-BE49-F238E27FC236}">
                      <a16:creationId xmlns:a16="http://schemas.microsoft.com/office/drawing/2014/main" id="{16CEE95D-1DDC-46BE-A2BB-AB41F740B133}"/>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0" name="Rectangle 89">
                  <a:extLst>
                    <a:ext uri="{FF2B5EF4-FFF2-40B4-BE49-F238E27FC236}">
                      <a16:creationId xmlns:a16="http://schemas.microsoft.com/office/drawing/2014/main" id="{9BC7048B-F480-484A-B3A0-597A70DFD4F5}"/>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1" name="Rectangle 90">
                  <a:extLst>
                    <a:ext uri="{FF2B5EF4-FFF2-40B4-BE49-F238E27FC236}">
                      <a16:creationId xmlns:a16="http://schemas.microsoft.com/office/drawing/2014/main" id="{067FFB99-2E6C-40FC-937F-06C39A25AD23}"/>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2" name="Rectangle 91">
                  <a:extLst>
                    <a:ext uri="{FF2B5EF4-FFF2-40B4-BE49-F238E27FC236}">
                      <a16:creationId xmlns:a16="http://schemas.microsoft.com/office/drawing/2014/main" id="{5122E5C3-A94A-4102-B353-C9E376703B9B}"/>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93" name="Rectangle 92">
                  <a:extLst>
                    <a:ext uri="{FF2B5EF4-FFF2-40B4-BE49-F238E27FC236}">
                      <a16:creationId xmlns:a16="http://schemas.microsoft.com/office/drawing/2014/main" id="{145F13F9-E849-49AB-B68C-4DE1A45BCB8A}"/>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7" name="Group 76">
                <a:extLst>
                  <a:ext uri="{FF2B5EF4-FFF2-40B4-BE49-F238E27FC236}">
                    <a16:creationId xmlns:a16="http://schemas.microsoft.com/office/drawing/2014/main" id="{3535B0B6-11E6-4A4F-91E8-2E77A1130533}"/>
                  </a:ext>
                </a:extLst>
              </p:cNvPr>
              <p:cNvGrpSpPr/>
              <p:nvPr/>
            </p:nvGrpSpPr>
            <p:grpSpPr>
              <a:xfrm>
                <a:off x="-3247458" y="2183435"/>
                <a:ext cx="190497" cy="190497"/>
                <a:chOff x="-1190625" y="5119688"/>
                <a:chExt cx="242890" cy="242890"/>
              </a:xfrm>
            </p:grpSpPr>
            <p:sp>
              <p:nvSpPr>
                <p:cNvPr id="87" name="Oval 86">
                  <a:extLst>
                    <a:ext uri="{FF2B5EF4-FFF2-40B4-BE49-F238E27FC236}">
                      <a16:creationId xmlns:a16="http://schemas.microsoft.com/office/drawing/2014/main" id="{08277D4F-B218-43FA-B29D-D0A37D6F018C}"/>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8" name="Plus Sign 87">
                  <a:extLst>
                    <a:ext uri="{FF2B5EF4-FFF2-40B4-BE49-F238E27FC236}">
                      <a16:creationId xmlns:a16="http://schemas.microsoft.com/office/drawing/2014/main" id="{37725B32-5A8D-408A-92A3-F547E7AFCD84}"/>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8" name="Group 77">
                <a:extLst>
                  <a:ext uri="{FF2B5EF4-FFF2-40B4-BE49-F238E27FC236}">
                    <a16:creationId xmlns:a16="http://schemas.microsoft.com/office/drawing/2014/main" id="{1A6778EF-A250-412E-BD0E-73AE0E5771AD}"/>
                  </a:ext>
                </a:extLst>
              </p:cNvPr>
              <p:cNvGrpSpPr/>
              <p:nvPr/>
            </p:nvGrpSpPr>
            <p:grpSpPr>
              <a:xfrm>
                <a:off x="-1401850" y="2183435"/>
                <a:ext cx="1170869" cy="659230"/>
                <a:chOff x="-1820135" y="5417070"/>
                <a:chExt cx="1397193" cy="786656"/>
              </a:xfrm>
            </p:grpSpPr>
            <p:sp>
              <p:nvSpPr>
                <p:cNvPr id="82" name="Rectangle 81">
                  <a:extLst>
                    <a:ext uri="{FF2B5EF4-FFF2-40B4-BE49-F238E27FC236}">
                      <a16:creationId xmlns:a16="http://schemas.microsoft.com/office/drawing/2014/main" id="{B712FAEE-9925-43A4-8347-10A1C5A24C84}"/>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3" name="Rectangle 82">
                  <a:extLst>
                    <a:ext uri="{FF2B5EF4-FFF2-40B4-BE49-F238E27FC236}">
                      <a16:creationId xmlns:a16="http://schemas.microsoft.com/office/drawing/2014/main" id="{A6FF9140-0B8B-483F-8257-88955A7B6567}"/>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4" name="Rectangle 83">
                  <a:extLst>
                    <a:ext uri="{FF2B5EF4-FFF2-40B4-BE49-F238E27FC236}">
                      <a16:creationId xmlns:a16="http://schemas.microsoft.com/office/drawing/2014/main" id="{88CBE200-D6B6-495C-B864-84CE2F7F019F}"/>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5" name="Rectangle 84">
                  <a:extLst>
                    <a:ext uri="{FF2B5EF4-FFF2-40B4-BE49-F238E27FC236}">
                      <a16:creationId xmlns:a16="http://schemas.microsoft.com/office/drawing/2014/main" id="{2800B2C6-3E78-49AB-A139-B958D230037E}"/>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6" name="Rectangle 85">
                  <a:extLst>
                    <a:ext uri="{FF2B5EF4-FFF2-40B4-BE49-F238E27FC236}">
                      <a16:creationId xmlns:a16="http://schemas.microsoft.com/office/drawing/2014/main" id="{4E2004F5-2E24-483B-9447-5DE4C14A4083}"/>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79" name="Group 78">
                <a:extLst>
                  <a:ext uri="{FF2B5EF4-FFF2-40B4-BE49-F238E27FC236}">
                    <a16:creationId xmlns:a16="http://schemas.microsoft.com/office/drawing/2014/main" id="{8709190C-7960-43E4-9257-53562FC0C710}"/>
                  </a:ext>
                </a:extLst>
              </p:cNvPr>
              <p:cNvGrpSpPr/>
              <p:nvPr/>
            </p:nvGrpSpPr>
            <p:grpSpPr>
              <a:xfrm>
                <a:off x="-1653715" y="2183435"/>
                <a:ext cx="190497" cy="190497"/>
                <a:chOff x="-820920" y="5119691"/>
                <a:chExt cx="242890" cy="242890"/>
              </a:xfrm>
            </p:grpSpPr>
            <p:sp>
              <p:nvSpPr>
                <p:cNvPr id="80" name="Oval 79">
                  <a:extLst>
                    <a:ext uri="{FF2B5EF4-FFF2-40B4-BE49-F238E27FC236}">
                      <a16:creationId xmlns:a16="http://schemas.microsoft.com/office/drawing/2014/main" id="{DA2A9F28-3289-4489-87F6-1ED18D142E65}"/>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1" name="Division Sign 80">
                  <a:extLst>
                    <a:ext uri="{FF2B5EF4-FFF2-40B4-BE49-F238E27FC236}">
                      <a16:creationId xmlns:a16="http://schemas.microsoft.com/office/drawing/2014/main" id="{0C22D732-BB20-4EFE-B27F-A56A73698287}"/>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Tree>
    <p:extLst>
      <p:ext uri="{BB962C8B-B14F-4D97-AF65-F5344CB8AC3E}">
        <p14:creationId xmlns:p14="http://schemas.microsoft.com/office/powerpoint/2010/main" val="421215484"/>
      </p:ext>
    </p:extLst>
  </p:cSld>
  <p:clrMapOvr>
    <a:masterClrMapping/>
  </p:clrMapOvr>
  <p:extLst>
    <p:ext uri="{DCECCB84-F9BA-43D5-87BE-67443E8EF086}">
      <p15:sldGuideLst xmlns:p15="http://schemas.microsoft.com/office/powerpoint/2012/main">
        <p15:guide id="3" pos="4099" userDrawn="1">
          <p15:clr>
            <a:srgbClr val="FBAE40"/>
          </p15:clr>
        </p15:guide>
        <p15:guide id="4" pos="4266"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amp; Conten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p:txBody>
          <a:bodyPr/>
          <a:lstStyle/>
          <a:p>
            <a:r>
              <a:rPr lang="en-US"/>
              <a:t>Click to edit Master title style</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4707118" y="2018438"/>
            <a:ext cx="4022545" cy="455053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40CE05F4-9D00-4DC5-A363-94352566B16D}"/>
              </a:ext>
            </a:extLst>
          </p:cNvPr>
          <p:cNvSpPr>
            <a:spLocks noGrp="1"/>
          </p:cNvSpPr>
          <p:nvPr>
            <p:ph type="pic" sz="quarter" idx="16"/>
          </p:nvPr>
        </p:nvSpPr>
        <p:spPr>
          <a:xfrm>
            <a:off x="414573" y="2018438"/>
            <a:ext cx="4022545" cy="4550532"/>
          </a:xfrm>
          <a:solidFill>
            <a:schemeClr val="bg1">
              <a:lumMod val="95000"/>
            </a:schemeClr>
          </a:solidFill>
        </p:spPr>
        <p:txBody>
          <a:bodyPr lIns="0" tIns="2520000" rIns="0" bIns="0" anchor="t"/>
          <a:lstStyle>
            <a:lvl1pPr marL="0" indent="0" algn="ctr">
              <a:buNone/>
              <a:defRPr i="0"/>
            </a:lvl1pPr>
          </a:lstStyle>
          <a:p>
            <a:r>
              <a:rPr lang="en-US"/>
              <a:t>Click icon to add picture</a:t>
            </a:r>
            <a:endParaRPr lang="en-US" dirty="0"/>
          </a:p>
        </p:txBody>
      </p:sp>
      <p:sp>
        <p:nvSpPr>
          <p:cNvPr id="7" name="TextBox 8">
            <a:extLst>
              <a:ext uri="{FF2B5EF4-FFF2-40B4-BE49-F238E27FC236}">
                <a16:creationId xmlns:a16="http://schemas.microsoft.com/office/drawing/2014/main" id="{9DBDA78F-2AEC-4E69-9663-31C5AF147154}"/>
              </a:ext>
            </a:extLst>
          </p:cNvPr>
          <p:cNvSpPr txBox="1">
            <a:spLocks/>
          </p:cNvSpPr>
          <p:nvPr userDrawn="1"/>
        </p:nvSpPr>
        <p:spPr>
          <a:xfrm>
            <a:off x="-2428875" y="2018439"/>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0" name="Slide Number Placeholder 4">
            <a:extLst>
              <a:ext uri="{FF2B5EF4-FFF2-40B4-BE49-F238E27FC236}">
                <a16:creationId xmlns:a16="http://schemas.microsoft.com/office/drawing/2014/main" id="{9D6B23E2-B931-4C9A-9BB1-678852FCF1F6}"/>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22356336-1804-41DA-96F4-B9CA6D23BCCA}"/>
              </a:ext>
            </a:extLst>
          </p:cNvPr>
          <p:cNvSpPr>
            <a:spLocks noGrp="1"/>
          </p:cNvSpPr>
          <p:nvPr>
            <p:ph type="ftr" sz="quarter" idx="17"/>
          </p:nvPr>
        </p:nvSpPr>
        <p:spPr/>
        <p:txBody>
          <a:bodyPr/>
          <a:lstStyle/>
          <a:p>
            <a:r>
              <a:rPr lang="en-US" dirty="0"/>
              <a:t>© Simcorp 2022</a:t>
            </a:r>
          </a:p>
        </p:txBody>
      </p:sp>
    </p:spTree>
    <p:extLst>
      <p:ext uri="{BB962C8B-B14F-4D97-AF65-F5344CB8AC3E}">
        <p14:creationId xmlns:p14="http://schemas.microsoft.com/office/powerpoint/2010/main" val="4175874832"/>
      </p:ext>
    </p:extLst>
  </p:cSld>
  <p:clrMapOvr>
    <a:masterClrMapping/>
  </p:clrMapOvr>
  <p:extLst>
    <p:ext uri="{DCECCB84-F9BA-43D5-87BE-67443E8EF086}">
      <p15:sldGuideLst xmlns:p15="http://schemas.microsoft.com/office/powerpoint/2012/main">
        <p15:guide id="1" pos="2795" userDrawn="1">
          <p15:clr>
            <a:srgbClr val="FBAE40"/>
          </p15:clr>
        </p15:guide>
        <p15:guide id="2" pos="2965"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amp;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p:txBody>
          <a:bodyPr/>
          <a:lstStyle/>
          <a:p>
            <a:r>
              <a:rPr lang="en-US"/>
              <a:t>Click to edit Master title style</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414573" y="2018438"/>
            <a:ext cx="4022545" cy="455053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40CE05F4-9D00-4DC5-A363-94352566B16D}"/>
              </a:ext>
            </a:extLst>
          </p:cNvPr>
          <p:cNvSpPr>
            <a:spLocks noGrp="1"/>
          </p:cNvSpPr>
          <p:nvPr>
            <p:ph type="pic" sz="quarter" idx="16"/>
          </p:nvPr>
        </p:nvSpPr>
        <p:spPr>
          <a:xfrm>
            <a:off x="4707118" y="2018438"/>
            <a:ext cx="4022545" cy="4550532"/>
          </a:xfrm>
          <a:solidFill>
            <a:schemeClr val="bg1">
              <a:lumMod val="95000"/>
            </a:schemeClr>
          </a:solidFill>
        </p:spPr>
        <p:txBody>
          <a:bodyPr lIns="0" tIns="2520000" rIns="0" bIns="0" anchor="t"/>
          <a:lstStyle>
            <a:lvl1pPr marL="0" indent="0" algn="ctr">
              <a:buNone/>
              <a:defRPr i="0"/>
            </a:lvl1pPr>
          </a:lstStyle>
          <a:p>
            <a:r>
              <a:rPr lang="en-US"/>
              <a:t>Click icon to add picture</a:t>
            </a:r>
            <a:endParaRPr lang="en-US" dirty="0"/>
          </a:p>
        </p:txBody>
      </p:sp>
      <p:sp>
        <p:nvSpPr>
          <p:cNvPr id="7" name="TextBox 8">
            <a:extLst>
              <a:ext uri="{FF2B5EF4-FFF2-40B4-BE49-F238E27FC236}">
                <a16:creationId xmlns:a16="http://schemas.microsoft.com/office/drawing/2014/main" id="{819DF383-0490-4559-B8F5-EC62F662C1AA}"/>
              </a:ext>
            </a:extLst>
          </p:cNvPr>
          <p:cNvSpPr txBox="1">
            <a:spLocks/>
          </p:cNvSpPr>
          <p:nvPr userDrawn="1"/>
        </p:nvSpPr>
        <p:spPr>
          <a:xfrm>
            <a:off x="-2428875" y="2018439"/>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0" name="Slide Number Placeholder 4">
            <a:extLst>
              <a:ext uri="{FF2B5EF4-FFF2-40B4-BE49-F238E27FC236}">
                <a16:creationId xmlns:a16="http://schemas.microsoft.com/office/drawing/2014/main" id="{391511A9-3AAE-47BB-B469-44B74A878AB2}"/>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894ADAD1-2CED-440E-BC89-EA411FF77648}"/>
              </a:ext>
            </a:extLst>
          </p:cNvPr>
          <p:cNvSpPr>
            <a:spLocks noGrp="1"/>
          </p:cNvSpPr>
          <p:nvPr>
            <p:ph type="ftr" sz="quarter" idx="17"/>
          </p:nvPr>
        </p:nvSpPr>
        <p:spPr/>
        <p:txBody>
          <a:bodyPr/>
          <a:lstStyle/>
          <a:p>
            <a:r>
              <a:rPr lang="en-US" dirty="0"/>
              <a:t>© Simcorp 2022</a:t>
            </a:r>
          </a:p>
        </p:txBody>
      </p:sp>
    </p:spTree>
    <p:extLst>
      <p:ext uri="{BB962C8B-B14F-4D97-AF65-F5344CB8AC3E}">
        <p14:creationId xmlns:p14="http://schemas.microsoft.com/office/powerpoint/2010/main" val="674773592"/>
      </p:ext>
    </p:extLst>
  </p:cSld>
  <p:clrMapOvr>
    <a:masterClrMapping/>
  </p:clrMapOvr>
  <p:extLst>
    <p:ext uri="{DCECCB84-F9BA-43D5-87BE-67443E8EF086}">
      <p15:sldGuideLst xmlns:p15="http://schemas.microsoft.com/office/powerpoint/2012/main">
        <p15:guide id="1" pos="2795" userDrawn="1">
          <p15:clr>
            <a:srgbClr val="FBAE40"/>
          </p15:clr>
        </p15:guide>
        <p15:guide id="2" pos="296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Pictur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3B5719C-085D-4DC6-9B95-DE377476E7DC}"/>
              </a:ext>
            </a:extLst>
          </p:cNvPr>
          <p:cNvSpPr>
            <a:spLocks noGrp="1"/>
          </p:cNvSpPr>
          <p:nvPr>
            <p:ph sz="quarter" idx="13"/>
          </p:nvPr>
        </p:nvSpPr>
        <p:spPr>
          <a:xfrm>
            <a:off x="414573" y="4383706"/>
            <a:ext cx="4022545"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4707118" y="4383706"/>
            <a:ext cx="4022545"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40CE05F4-9D00-4DC5-A363-94352566B16D}"/>
              </a:ext>
            </a:extLst>
          </p:cNvPr>
          <p:cNvSpPr>
            <a:spLocks noGrp="1"/>
          </p:cNvSpPr>
          <p:nvPr>
            <p:ph type="pic" sz="quarter" idx="16"/>
          </p:nvPr>
        </p:nvSpPr>
        <p:spPr>
          <a:xfrm>
            <a:off x="414573" y="2018439"/>
            <a:ext cx="4022545"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9DDCD743-188F-4B86-8747-1E373705BA9C}"/>
              </a:ext>
            </a:extLst>
          </p:cNvPr>
          <p:cNvSpPr>
            <a:spLocks noGrp="1"/>
          </p:cNvSpPr>
          <p:nvPr>
            <p:ph type="pic" sz="quarter" idx="18"/>
          </p:nvPr>
        </p:nvSpPr>
        <p:spPr>
          <a:xfrm>
            <a:off x="4707118" y="2018440"/>
            <a:ext cx="4022545"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0" name="TextBox 8">
            <a:extLst>
              <a:ext uri="{FF2B5EF4-FFF2-40B4-BE49-F238E27FC236}">
                <a16:creationId xmlns:a16="http://schemas.microsoft.com/office/drawing/2014/main" id="{C40F0D9F-E714-4271-A628-86824EA3FDCA}"/>
              </a:ext>
            </a:extLst>
          </p:cNvPr>
          <p:cNvSpPr txBox="1">
            <a:spLocks/>
          </p:cNvSpPr>
          <p:nvPr userDrawn="1"/>
        </p:nvSpPr>
        <p:spPr>
          <a:xfrm>
            <a:off x="-2428875" y="2018439"/>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2" name="Slide Number Placeholder 4">
            <a:extLst>
              <a:ext uri="{FF2B5EF4-FFF2-40B4-BE49-F238E27FC236}">
                <a16:creationId xmlns:a16="http://schemas.microsoft.com/office/drawing/2014/main" id="{F234B537-7677-4C54-BA43-53FB81EF9EDA}"/>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3FC74D35-6E62-4A2C-ADD5-3C156391772E}"/>
              </a:ext>
            </a:extLst>
          </p:cNvPr>
          <p:cNvSpPr>
            <a:spLocks noGrp="1"/>
          </p:cNvSpPr>
          <p:nvPr>
            <p:ph type="ftr" sz="quarter" idx="19"/>
          </p:nvPr>
        </p:nvSpPr>
        <p:spPr/>
        <p:txBody>
          <a:bodyPr/>
          <a:lstStyle/>
          <a:p>
            <a:r>
              <a:rPr lang="en-US" dirty="0"/>
              <a:t>© Simcorp 2022</a:t>
            </a:r>
          </a:p>
        </p:txBody>
      </p:sp>
    </p:spTree>
    <p:extLst>
      <p:ext uri="{BB962C8B-B14F-4D97-AF65-F5344CB8AC3E}">
        <p14:creationId xmlns:p14="http://schemas.microsoft.com/office/powerpoint/2010/main" val="2612965331"/>
      </p:ext>
    </p:extLst>
  </p:cSld>
  <p:clrMapOvr>
    <a:masterClrMapping/>
  </p:clrMapOvr>
  <p:extLst>
    <p:ext uri="{DCECCB84-F9BA-43D5-87BE-67443E8EF086}">
      <p15:sldGuideLst xmlns:p15="http://schemas.microsoft.com/office/powerpoint/2012/main">
        <p15:guide id="3" pos="2795" userDrawn="1">
          <p15:clr>
            <a:srgbClr val="FBAE40"/>
          </p15:clr>
        </p15:guide>
        <p15:guide id="4" pos="296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Picture_Dark">
    <p:bg>
      <p:bgPr>
        <a:solidFill>
          <a:schemeClr val="accent4"/>
        </a:solidFill>
        <a:effectLst/>
      </p:bgPr>
    </p:bg>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87144F86-ED19-4949-AAC3-679839414A17}"/>
              </a:ext>
            </a:extLst>
          </p:cNvPr>
          <p:cNvSpPr>
            <a:spLocks noGrp="1"/>
          </p:cNvSpPr>
          <p:nvPr>
            <p:ph type="pic" sz="quarter" idx="17"/>
          </p:nvPr>
        </p:nvSpPr>
        <p:spPr>
          <a:xfrm>
            <a:off x="3919933" y="0"/>
            <a:ext cx="5224067" cy="6858000"/>
          </a:xfrm>
          <a:custGeom>
            <a:avLst/>
            <a:gdLst>
              <a:gd name="connsiteX0" fmla="*/ 2285423 w 6965423"/>
              <a:gd name="connsiteY0" fmla="*/ 0 h 6858000"/>
              <a:gd name="connsiteX1" fmla="*/ 6965423 w 6965423"/>
              <a:gd name="connsiteY1" fmla="*/ 0 h 6858000"/>
              <a:gd name="connsiteX2" fmla="*/ 6965423 w 6965423"/>
              <a:gd name="connsiteY2" fmla="*/ 6858000 h 6858000"/>
              <a:gd name="connsiteX3" fmla="*/ 2286000 w 6965423"/>
              <a:gd name="connsiteY3" fmla="*/ 6858000 h 6858000"/>
              <a:gd name="connsiteX4" fmla="*/ 125423 w 6965423"/>
              <a:gd name="connsiteY4" fmla="*/ 6858000 h 6858000"/>
              <a:gd name="connsiteX5" fmla="*/ 0 w 6965423"/>
              <a:gd name="connsiteY5" fmla="*/ 6858000 h 6858000"/>
              <a:gd name="connsiteX6" fmla="*/ 0 w 6965423"/>
              <a:gd name="connsiteY6" fmla="*/ 4572000 h 6858000"/>
              <a:gd name="connsiteX7" fmla="*/ 2285423 w 6965423"/>
              <a:gd name="connsiteY7" fmla="*/ 4572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5423" h="6858000">
                <a:moveTo>
                  <a:pt x="2285423" y="0"/>
                </a:moveTo>
                <a:lnTo>
                  <a:pt x="6965423" y="0"/>
                </a:lnTo>
                <a:lnTo>
                  <a:pt x="6965423" y="6858000"/>
                </a:lnTo>
                <a:lnTo>
                  <a:pt x="2286000" y="6858000"/>
                </a:lnTo>
                <a:lnTo>
                  <a:pt x="125423" y="6858000"/>
                </a:lnTo>
                <a:lnTo>
                  <a:pt x="0" y="6858000"/>
                </a:lnTo>
                <a:lnTo>
                  <a:pt x="0" y="4572000"/>
                </a:lnTo>
                <a:lnTo>
                  <a:pt x="2285423" y="4572000"/>
                </a:lnTo>
                <a:close/>
              </a:path>
            </a:pathLst>
          </a:custGeom>
          <a:solidFill>
            <a:schemeClr val="bg1">
              <a:lumMod val="95000"/>
            </a:schemeClr>
          </a:solidFill>
        </p:spPr>
        <p:txBody>
          <a:bodyPr wrap="square" anchor="ctr">
            <a:noAutofit/>
          </a:bodyPr>
          <a:lstStyle>
            <a:lvl1pPr marL="3679825" indent="0" algn="l">
              <a:buNone/>
              <a:defRPr/>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4DE9BE55-EFAE-4837-84D2-87E24CCF4AA6}"/>
              </a:ext>
            </a:extLst>
          </p:cNvPr>
          <p:cNvSpPr>
            <a:spLocks noGrp="1"/>
          </p:cNvSpPr>
          <p:nvPr>
            <p:ph type="body" sz="quarter" idx="12" hasCustomPrompt="1"/>
          </p:nvPr>
        </p:nvSpPr>
        <p:spPr>
          <a:xfrm>
            <a:off x="484585" y="5898927"/>
            <a:ext cx="3392884" cy="193899"/>
          </a:xfrm>
        </p:spPr>
        <p:txBody>
          <a:bodyPr anchor="b">
            <a:noAutofit/>
          </a:bodyPr>
          <a:lstStyle>
            <a:lvl1pPr marL="0" indent="0">
              <a:buNone/>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Add date</a:t>
            </a:r>
          </a:p>
        </p:txBody>
      </p:sp>
      <p:sp>
        <p:nvSpPr>
          <p:cNvPr id="2" name="Title 1"/>
          <p:cNvSpPr>
            <a:spLocks noGrp="1"/>
          </p:cNvSpPr>
          <p:nvPr>
            <p:ph type="ctrTitle" hasCustomPrompt="1"/>
          </p:nvPr>
        </p:nvSpPr>
        <p:spPr>
          <a:xfrm>
            <a:off x="484585" y="1245330"/>
            <a:ext cx="4751784" cy="1911292"/>
          </a:xfrm>
        </p:spPr>
        <p:txBody>
          <a:bodyPr anchor="b">
            <a:noAutofit/>
          </a:bodyPr>
          <a:lstStyle>
            <a:lvl1pPr algn="l">
              <a:defRPr sz="4600">
                <a:solidFill>
                  <a:schemeClr val="accent1"/>
                </a:solidFill>
              </a:defRPr>
            </a:lvl1pPr>
          </a:lstStyle>
          <a:p>
            <a:r>
              <a:rPr lang="en-US" noProof="0" dirty="0"/>
              <a:t>Add presentation title</a:t>
            </a:r>
          </a:p>
        </p:txBody>
      </p:sp>
      <p:sp>
        <p:nvSpPr>
          <p:cNvPr id="3" name="Subtitle 2"/>
          <p:cNvSpPr>
            <a:spLocks noGrp="1"/>
          </p:cNvSpPr>
          <p:nvPr>
            <p:ph type="subTitle" idx="1" hasCustomPrompt="1"/>
          </p:nvPr>
        </p:nvSpPr>
        <p:spPr>
          <a:xfrm>
            <a:off x="484585" y="3300622"/>
            <a:ext cx="4751784" cy="553998"/>
          </a:xfrm>
        </p:spPr>
        <p:txBody>
          <a:bodyPr>
            <a:no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Add subtitle - max two lines</a:t>
            </a:r>
          </a:p>
        </p:txBody>
      </p:sp>
      <p:pic>
        <p:nvPicPr>
          <p:cNvPr id="13" name="Graphic 12">
            <a:extLst>
              <a:ext uri="{FF2B5EF4-FFF2-40B4-BE49-F238E27FC236}">
                <a16:creationId xmlns:a16="http://schemas.microsoft.com/office/drawing/2014/main" id="{6F535B41-BB5A-4596-BEE9-782D24DDFD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047894" cy="264691"/>
          </a:xfrm>
          <a:prstGeom prst="rect">
            <a:avLst/>
          </a:prstGeom>
        </p:spPr>
      </p:pic>
      <p:pic>
        <p:nvPicPr>
          <p:cNvPr id="29" name="Graphic 28">
            <a:extLst>
              <a:ext uri="{FF2B5EF4-FFF2-40B4-BE49-F238E27FC236}">
                <a16:creationId xmlns:a16="http://schemas.microsoft.com/office/drawing/2014/main" id="{2538DABF-EDF8-404E-B6B8-E447E63123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857" y="289030"/>
            <a:ext cx="1047894" cy="264691"/>
          </a:xfrm>
          <a:prstGeom prst="rect">
            <a:avLst/>
          </a:prstGeom>
        </p:spPr>
      </p:pic>
      <p:sp>
        <p:nvSpPr>
          <p:cNvPr id="30" name="TextBox 8">
            <a:extLst>
              <a:ext uri="{FF2B5EF4-FFF2-40B4-BE49-F238E27FC236}">
                <a16:creationId xmlns:a16="http://schemas.microsoft.com/office/drawing/2014/main" id="{8615A81E-6B66-47F8-B86D-C8B848EADC17}"/>
              </a:ext>
            </a:extLst>
          </p:cNvPr>
          <p:cNvSpPr txBox="1">
            <a:spLocks/>
          </p:cNvSpPr>
          <p:nvPr userDrawn="1"/>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grpSp>
        <p:nvGrpSpPr>
          <p:cNvPr id="92" name="Group 91">
            <a:extLst>
              <a:ext uri="{FF2B5EF4-FFF2-40B4-BE49-F238E27FC236}">
                <a16:creationId xmlns:a16="http://schemas.microsoft.com/office/drawing/2014/main" id="{7B9CBD79-7DFA-4573-8A89-B502438570A3}"/>
              </a:ext>
            </a:extLst>
          </p:cNvPr>
          <p:cNvGrpSpPr>
            <a:grpSpLocks/>
          </p:cNvGrpSpPr>
          <p:nvPr userDrawn="1"/>
        </p:nvGrpSpPr>
        <p:grpSpPr>
          <a:xfrm>
            <a:off x="-2435593" y="1336150"/>
            <a:ext cx="2297275" cy="3647152"/>
            <a:chOff x="-3247458" y="-5397"/>
            <a:chExt cx="3063033" cy="3647152"/>
          </a:xfrm>
        </p:grpSpPr>
        <p:sp>
          <p:nvSpPr>
            <p:cNvPr id="93" name="TextBox 8">
              <a:extLst>
                <a:ext uri="{FF2B5EF4-FFF2-40B4-BE49-F238E27FC236}">
                  <a16:creationId xmlns:a16="http://schemas.microsoft.com/office/drawing/2014/main" id="{3003765E-769C-48CE-A207-FC8A79CA475B}"/>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94" name="Group 93">
              <a:extLst>
                <a:ext uri="{FF2B5EF4-FFF2-40B4-BE49-F238E27FC236}">
                  <a16:creationId xmlns:a16="http://schemas.microsoft.com/office/drawing/2014/main" id="{B4C25D88-54FE-4F79-B27B-CF71B07A395F}"/>
                </a:ext>
              </a:extLst>
            </p:cNvPr>
            <p:cNvGrpSpPr>
              <a:grpSpLocks/>
            </p:cNvGrpSpPr>
            <p:nvPr/>
          </p:nvGrpSpPr>
          <p:grpSpPr>
            <a:xfrm>
              <a:off x="-3247458" y="2780259"/>
              <a:ext cx="3016477" cy="659231"/>
              <a:chOff x="-3247458" y="2183435"/>
              <a:chExt cx="3016477" cy="659231"/>
            </a:xfrm>
          </p:grpSpPr>
          <p:grpSp>
            <p:nvGrpSpPr>
              <p:cNvPr id="95" name="Group 94">
                <a:extLst>
                  <a:ext uri="{FF2B5EF4-FFF2-40B4-BE49-F238E27FC236}">
                    <a16:creationId xmlns:a16="http://schemas.microsoft.com/office/drawing/2014/main" id="{CF59D5D8-E030-40B5-883F-2FABF8A44A1F}"/>
                  </a:ext>
                </a:extLst>
              </p:cNvPr>
              <p:cNvGrpSpPr/>
              <p:nvPr/>
            </p:nvGrpSpPr>
            <p:grpSpPr>
              <a:xfrm>
                <a:off x="-2995593" y="2183436"/>
                <a:ext cx="1170869" cy="659230"/>
                <a:chOff x="-1820135" y="4330269"/>
                <a:chExt cx="1397193" cy="786656"/>
              </a:xfrm>
            </p:grpSpPr>
            <p:sp>
              <p:nvSpPr>
                <p:cNvPr id="108" name="Rectangle 107">
                  <a:extLst>
                    <a:ext uri="{FF2B5EF4-FFF2-40B4-BE49-F238E27FC236}">
                      <a16:creationId xmlns:a16="http://schemas.microsoft.com/office/drawing/2014/main" id="{7E4AF337-F7CF-4CFD-86FE-740DCE3AC0D5}"/>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9" name="Rectangle 108">
                  <a:extLst>
                    <a:ext uri="{FF2B5EF4-FFF2-40B4-BE49-F238E27FC236}">
                      <a16:creationId xmlns:a16="http://schemas.microsoft.com/office/drawing/2014/main" id="{378DB3F9-DEDF-45FE-8B23-B3781E2FE180}"/>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0" name="Rectangle 109">
                  <a:extLst>
                    <a:ext uri="{FF2B5EF4-FFF2-40B4-BE49-F238E27FC236}">
                      <a16:creationId xmlns:a16="http://schemas.microsoft.com/office/drawing/2014/main" id="{A7A99B68-CE45-4770-83E9-B25307852192}"/>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1" name="Rectangle 110">
                  <a:extLst>
                    <a:ext uri="{FF2B5EF4-FFF2-40B4-BE49-F238E27FC236}">
                      <a16:creationId xmlns:a16="http://schemas.microsoft.com/office/drawing/2014/main" id="{2FFDBCA6-32DE-43DB-8522-CD0363044DCF}"/>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2" name="Rectangle 111">
                  <a:extLst>
                    <a:ext uri="{FF2B5EF4-FFF2-40B4-BE49-F238E27FC236}">
                      <a16:creationId xmlns:a16="http://schemas.microsoft.com/office/drawing/2014/main" id="{77DC7C13-3AA6-4E6A-A385-37788C0D7C6B}"/>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6" name="Group 95">
                <a:extLst>
                  <a:ext uri="{FF2B5EF4-FFF2-40B4-BE49-F238E27FC236}">
                    <a16:creationId xmlns:a16="http://schemas.microsoft.com/office/drawing/2014/main" id="{AAAA4B57-254E-4EA0-A049-236B77483045}"/>
                  </a:ext>
                </a:extLst>
              </p:cNvPr>
              <p:cNvGrpSpPr/>
              <p:nvPr/>
            </p:nvGrpSpPr>
            <p:grpSpPr>
              <a:xfrm>
                <a:off x="-3247458" y="2183435"/>
                <a:ext cx="190497" cy="190497"/>
                <a:chOff x="-1190625" y="5119688"/>
                <a:chExt cx="242890" cy="242890"/>
              </a:xfrm>
            </p:grpSpPr>
            <p:sp>
              <p:nvSpPr>
                <p:cNvPr id="106" name="Oval 105">
                  <a:extLst>
                    <a:ext uri="{FF2B5EF4-FFF2-40B4-BE49-F238E27FC236}">
                      <a16:creationId xmlns:a16="http://schemas.microsoft.com/office/drawing/2014/main" id="{186C5AFC-13AE-4C98-A1EC-BEDD32C188B7}"/>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7" name="Plus Sign 106">
                  <a:extLst>
                    <a:ext uri="{FF2B5EF4-FFF2-40B4-BE49-F238E27FC236}">
                      <a16:creationId xmlns:a16="http://schemas.microsoft.com/office/drawing/2014/main" id="{4062204E-64C6-4C16-B1EE-2A3863AB3612}"/>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7" name="Group 96">
                <a:extLst>
                  <a:ext uri="{FF2B5EF4-FFF2-40B4-BE49-F238E27FC236}">
                    <a16:creationId xmlns:a16="http://schemas.microsoft.com/office/drawing/2014/main" id="{8FEB44CC-B74F-4EB0-8283-BAC05256FF0E}"/>
                  </a:ext>
                </a:extLst>
              </p:cNvPr>
              <p:cNvGrpSpPr/>
              <p:nvPr/>
            </p:nvGrpSpPr>
            <p:grpSpPr>
              <a:xfrm>
                <a:off x="-1401850" y="2183435"/>
                <a:ext cx="1170869" cy="659230"/>
                <a:chOff x="-1820135" y="5417070"/>
                <a:chExt cx="1397193" cy="786656"/>
              </a:xfrm>
            </p:grpSpPr>
            <p:sp>
              <p:nvSpPr>
                <p:cNvPr id="101" name="Rectangle 100">
                  <a:extLst>
                    <a:ext uri="{FF2B5EF4-FFF2-40B4-BE49-F238E27FC236}">
                      <a16:creationId xmlns:a16="http://schemas.microsoft.com/office/drawing/2014/main" id="{A8423863-E53C-416C-A6F8-6FB736C09BA9}"/>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2" name="Rectangle 101">
                  <a:extLst>
                    <a:ext uri="{FF2B5EF4-FFF2-40B4-BE49-F238E27FC236}">
                      <a16:creationId xmlns:a16="http://schemas.microsoft.com/office/drawing/2014/main" id="{4A0D276B-D554-4389-9479-748FF58A4882}"/>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3" name="Rectangle 102">
                  <a:extLst>
                    <a:ext uri="{FF2B5EF4-FFF2-40B4-BE49-F238E27FC236}">
                      <a16:creationId xmlns:a16="http://schemas.microsoft.com/office/drawing/2014/main" id="{68709E1E-3557-415D-BB07-9E39ED33D933}"/>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4" name="Rectangle 103">
                  <a:extLst>
                    <a:ext uri="{FF2B5EF4-FFF2-40B4-BE49-F238E27FC236}">
                      <a16:creationId xmlns:a16="http://schemas.microsoft.com/office/drawing/2014/main" id="{F1C414DF-1743-4E84-86F5-4BA51F2D87EC}"/>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5" name="Rectangle 104">
                  <a:extLst>
                    <a:ext uri="{FF2B5EF4-FFF2-40B4-BE49-F238E27FC236}">
                      <a16:creationId xmlns:a16="http://schemas.microsoft.com/office/drawing/2014/main" id="{CC1FEDF2-6664-4A42-93E9-0ACD355B0C83}"/>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8" name="Group 97">
                <a:extLst>
                  <a:ext uri="{FF2B5EF4-FFF2-40B4-BE49-F238E27FC236}">
                    <a16:creationId xmlns:a16="http://schemas.microsoft.com/office/drawing/2014/main" id="{45F397FD-2369-4AE5-9D0C-A8E2CAB838D7}"/>
                  </a:ext>
                </a:extLst>
              </p:cNvPr>
              <p:cNvGrpSpPr/>
              <p:nvPr/>
            </p:nvGrpSpPr>
            <p:grpSpPr>
              <a:xfrm>
                <a:off x="-1653715" y="2183435"/>
                <a:ext cx="190497" cy="190497"/>
                <a:chOff x="-820920" y="5119691"/>
                <a:chExt cx="242890" cy="242890"/>
              </a:xfrm>
            </p:grpSpPr>
            <p:sp>
              <p:nvSpPr>
                <p:cNvPr id="99" name="Oval 98">
                  <a:extLst>
                    <a:ext uri="{FF2B5EF4-FFF2-40B4-BE49-F238E27FC236}">
                      <a16:creationId xmlns:a16="http://schemas.microsoft.com/office/drawing/2014/main" id="{041307B4-636C-49DF-8E53-020F7C1C3AD3}"/>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0" name="Division Sign 99">
                  <a:extLst>
                    <a:ext uri="{FF2B5EF4-FFF2-40B4-BE49-F238E27FC236}">
                      <a16:creationId xmlns:a16="http://schemas.microsoft.com/office/drawing/2014/main" id="{6AB42E09-02A1-4350-9DC5-E69289451479}"/>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1" name="Text Placeholder 21">
            <a:extLst>
              <a:ext uri="{FF2B5EF4-FFF2-40B4-BE49-F238E27FC236}">
                <a16:creationId xmlns:a16="http://schemas.microsoft.com/office/drawing/2014/main" id="{757E4925-AB0A-42B5-AF83-AF4D048B5970}"/>
              </a:ext>
            </a:extLst>
          </p:cNvPr>
          <p:cNvSpPr>
            <a:spLocks noGrp="1" noChangeAspect="1"/>
          </p:cNvSpPr>
          <p:nvPr>
            <p:ph type="body" sz="quarter" idx="13" hasCustomPrompt="1"/>
          </p:nvPr>
        </p:nvSpPr>
        <p:spPr>
          <a:xfrm>
            <a:off x="7429500" y="4572000"/>
            <a:ext cx="1714500" cy="2286000"/>
          </a:xfrm>
          <a:solidFill>
            <a:schemeClr val="accent4"/>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Tree>
    <p:extLst>
      <p:ext uri="{BB962C8B-B14F-4D97-AF65-F5344CB8AC3E}">
        <p14:creationId xmlns:p14="http://schemas.microsoft.com/office/powerpoint/2010/main" val="497917261"/>
      </p:ext>
    </p:extLst>
  </p:cSld>
  <p:clrMapOvr>
    <a:masterClrMapping/>
  </p:clrMapOvr>
  <p:extLst>
    <p:ext uri="{DCECCB84-F9BA-43D5-87BE-67443E8EF086}">
      <p15:sldGuideLst xmlns:p15="http://schemas.microsoft.com/office/powerpoint/2012/main">
        <p15:guide id="1" pos="305"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ictur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a:xfrm>
            <a:off x="414573" y="843014"/>
            <a:ext cx="8315090" cy="886397"/>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3B5719C-085D-4DC6-9B95-DE377476E7DC}"/>
              </a:ext>
            </a:extLst>
          </p:cNvPr>
          <p:cNvSpPr>
            <a:spLocks noGrp="1"/>
          </p:cNvSpPr>
          <p:nvPr>
            <p:ph sz="quarter" idx="13"/>
          </p:nvPr>
        </p:nvSpPr>
        <p:spPr>
          <a:xfrm>
            <a:off x="414573" y="4383706"/>
            <a:ext cx="2591696"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3276271" y="4383706"/>
            <a:ext cx="2591696"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6137967" y="4383706"/>
            <a:ext cx="2591696"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40CE05F4-9D00-4DC5-A363-94352566B16D}"/>
              </a:ext>
            </a:extLst>
          </p:cNvPr>
          <p:cNvSpPr>
            <a:spLocks noGrp="1"/>
          </p:cNvSpPr>
          <p:nvPr>
            <p:ph type="pic" sz="quarter" idx="16"/>
          </p:nvPr>
        </p:nvSpPr>
        <p:spPr>
          <a:xfrm>
            <a:off x="414573" y="2018439"/>
            <a:ext cx="2591696"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48E4B493-79A3-47A0-A807-B343A6B3788F}"/>
              </a:ext>
            </a:extLst>
          </p:cNvPr>
          <p:cNvSpPr>
            <a:spLocks noGrp="1"/>
          </p:cNvSpPr>
          <p:nvPr>
            <p:ph type="pic" sz="quarter" idx="21"/>
          </p:nvPr>
        </p:nvSpPr>
        <p:spPr>
          <a:xfrm>
            <a:off x="3276271" y="2018439"/>
            <a:ext cx="2591696"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5" name="Picture Placeholder 10">
            <a:extLst>
              <a:ext uri="{FF2B5EF4-FFF2-40B4-BE49-F238E27FC236}">
                <a16:creationId xmlns:a16="http://schemas.microsoft.com/office/drawing/2014/main" id="{0E9BDABA-F122-42E8-A254-5141E61B8112}"/>
              </a:ext>
            </a:extLst>
          </p:cNvPr>
          <p:cNvSpPr>
            <a:spLocks noGrp="1"/>
          </p:cNvSpPr>
          <p:nvPr>
            <p:ph type="pic" sz="quarter" idx="22"/>
          </p:nvPr>
        </p:nvSpPr>
        <p:spPr>
          <a:xfrm>
            <a:off x="6137967" y="2018439"/>
            <a:ext cx="2591696"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2" name="TextBox 8">
            <a:extLst>
              <a:ext uri="{FF2B5EF4-FFF2-40B4-BE49-F238E27FC236}">
                <a16:creationId xmlns:a16="http://schemas.microsoft.com/office/drawing/2014/main" id="{174B80D4-CD38-4E20-97DC-F889CB44D016}"/>
              </a:ext>
            </a:extLst>
          </p:cNvPr>
          <p:cNvSpPr txBox="1">
            <a:spLocks/>
          </p:cNvSpPr>
          <p:nvPr userDrawn="1"/>
        </p:nvSpPr>
        <p:spPr>
          <a:xfrm>
            <a:off x="-2428875" y="2018439"/>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3" name="Slide Number Placeholder 4">
            <a:extLst>
              <a:ext uri="{FF2B5EF4-FFF2-40B4-BE49-F238E27FC236}">
                <a16:creationId xmlns:a16="http://schemas.microsoft.com/office/drawing/2014/main" id="{6AFB3014-D29D-447C-8D21-A49AE0B54FD3}"/>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184FDCD3-567B-4322-BF1B-AEEF3C575FFD}"/>
              </a:ext>
            </a:extLst>
          </p:cNvPr>
          <p:cNvSpPr>
            <a:spLocks noGrp="1"/>
          </p:cNvSpPr>
          <p:nvPr>
            <p:ph type="ftr" sz="quarter" idx="23"/>
          </p:nvPr>
        </p:nvSpPr>
        <p:spPr/>
        <p:txBody>
          <a:bodyPr/>
          <a:lstStyle/>
          <a:p>
            <a:r>
              <a:rPr lang="en-US" dirty="0"/>
              <a:t>© Simcorp 2022</a:t>
            </a:r>
          </a:p>
        </p:txBody>
      </p:sp>
    </p:spTree>
    <p:extLst>
      <p:ext uri="{BB962C8B-B14F-4D97-AF65-F5344CB8AC3E}">
        <p14:creationId xmlns:p14="http://schemas.microsoft.com/office/powerpoint/2010/main" val="1504976119"/>
      </p:ext>
    </p:extLst>
  </p:cSld>
  <p:clrMapOvr>
    <a:masterClrMapping/>
  </p:clrMapOvr>
  <p:extLst>
    <p:ext uri="{DCECCB84-F9BA-43D5-87BE-67443E8EF086}">
      <p15:sldGuideLst xmlns:p15="http://schemas.microsoft.com/office/powerpoint/2012/main">
        <p15:guide id="5" pos="1895" userDrawn="1">
          <p15:clr>
            <a:srgbClr val="FBAE40"/>
          </p15:clr>
        </p15:guide>
        <p15:guide id="6" pos="2063" userDrawn="1">
          <p15:clr>
            <a:srgbClr val="FBAE40"/>
          </p15:clr>
        </p15:guide>
        <p15:guide id="7" pos="3697" userDrawn="1">
          <p15:clr>
            <a:srgbClr val="FBAE40"/>
          </p15:clr>
        </p15:guide>
        <p15:guide id="8" pos="386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Pictur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6E95-0077-466F-B205-C9B6361A1F13}"/>
              </a:ext>
            </a:extLst>
          </p:cNvPr>
          <p:cNvSpPr>
            <a:spLocks noGrp="1"/>
          </p:cNvSpPr>
          <p:nvPr>
            <p:ph type="title"/>
          </p:nvPr>
        </p:nvSpPr>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3B5719C-085D-4DC6-9B95-DE377476E7DC}"/>
              </a:ext>
            </a:extLst>
          </p:cNvPr>
          <p:cNvSpPr>
            <a:spLocks noGrp="1"/>
          </p:cNvSpPr>
          <p:nvPr>
            <p:ph sz="quarter" idx="13"/>
          </p:nvPr>
        </p:nvSpPr>
        <p:spPr>
          <a:xfrm>
            <a:off x="414574" y="4383706"/>
            <a:ext cx="1876273"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a:extLst>
              <a:ext uri="{FF2B5EF4-FFF2-40B4-BE49-F238E27FC236}">
                <a16:creationId xmlns:a16="http://schemas.microsoft.com/office/drawing/2014/main" id="{95AC08FD-77C5-4D0A-B0AC-0870AB4D33C3}"/>
              </a:ext>
            </a:extLst>
          </p:cNvPr>
          <p:cNvSpPr>
            <a:spLocks noGrp="1"/>
          </p:cNvSpPr>
          <p:nvPr>
            <p:ph sz="quarter" idx="14"/>
          </p:nvPr>
        </p:nvSpPr>
        <p:spPr>
          <a:xfrm>
            <a:off x="4707118" y="4383706"/>
            <a:ext cx="1876273"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a:extLst>
              <a:ext uri="{FF2B5EF4-FFF2-40B4-BE49-F238E27FC236}">
                <a16:creationId xmlns:a16="http://schemas.microsoft.com/office/drawing/2014/main" id="{2A765D59-1E8F-45BF-9694-4433FBE0A66E}"/>
              </a:ext>
            </a:extLst>
          </p:cNvPr>
          <p:cNvSpPr>
            <a:spLocks noGrp="1"/>
          </p:cNvSpPr>
          <p:nvPr>
            <p:ph sz="quarter" idx="15"/>
          </p:nvPr>
        </p:nvSpPr>
        <p:spPr>
          <a:xfrm>
            <a:off x="6853390" y="4383706"/>
            <a:ext cx="1876273"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40CE05F4-9D00-4DC5-A363-94352566B16D}"/>
              </a:ext>
            </a:extLst>
          </p:cNvPr>
          <p:cNvSpPr>
            <a:spLocks noGrp="1"/>
          </p:cNvSpPr>
          <p:nvPr>
            <p:ph type="pic" sz="quarter" idx="16"/>
          </p:nvPr>
        </p:nvSpPr>
        <p:spPr>
          <a:xfrm>
            <a:off x="414574" y="2018439"/>
            <a:ext cx="1876273"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4" name="Content Placeholder 6">
            <a:extLst>
              <a:ext uri="{FF2B5EF4-FFF2-40B4-BE49-F238E27FC236}">
                <a16:creationId xmlns:a16="http://schemas.microsoft.com/office/drawing/2014/main" id="{265771D7-3275-4369-8AE9-3828A63013FF}"/>
              </a:ext>
            </a:extLst>
          </p:cNvPr>
          <p:cNvSpPr>
            <a:spLocks noGrp="1"/>
          </p:cNvSpPr>
          <p:nvPr>
            <p:ph sz="quarter" idx="19"/>
          </p:nvPr>
        </p:nvSpPr>
        <p:spPr>
          <a:xfrm>
            <a:off x="2560846" y="4383706"/>
            <a:ext cx="1876273" cy="218526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0">
            <a:extLst>
              <a:ext uri="{FF2B5EF4-FFF2-40B4-BE49-F238E27FC236}">
                <a16:creationId xmlns:a16="http://schemas.microsoft.com/office/drawing/2014/main" id="{967AF2F1-BDF3-4DB0-AE77-50AC04D69186}"/>
              </a:ext>
            </a:extLst>
          </p:cNvPr>
          <p:cNvSpPr>
            <a:spLocks noGrp="1"/>
          </p:cNvSpPr>
          <p:nvPr>
            <p:ph type="pic" sz="quarter" idx="23"/>
          </p:nvPr>
        </p:nvSpPr>
        <p:spPr>
          <a:xfrm>
            <a:off x="2560846" y="2018439"/>
            <a:ext cx="1876273"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281828D0-DF52-4AF3-9648-32F475192779}"/>
              </a:ext>
            </a:extLst>
          </p:cNvPr>
          <p:cNvSpPr>
            <a:spLocks noGrp="1"/>
          </p:cNvSpPr>
          <p:nvPr>
            <p:ph type="pic" sz="quarter" idx="24"/>
          </p:nvPr>
        </p:nvSpPr>
        <p:spPr>
          <a:xfrm>
            <a:off x="4707118" y="2018439"/>
            <a:ext cx="1876273"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A420FE1C-536E-4CFA-AD3F-2A923430D6E8}"/>
              </a:ext>
            </a:extLst>
          </p:cNvPr>
          <p:cNvSpPr>
            <a:spLocks noGrp="1"/>
          </p:cNvSpPr>
          <p:nvPr>
            <p:ph type="pic" sz="quarter" idx="25"/>
          </p:nvPr>
        </p:nvSpPr>
        <p:spPr>
          <a:xfrm>
            <a:off x="6853390" y="2018439"/>
            <a:ext cx="1876273" cy="2185265"/>
          </a:xfrm>
          <a:solidFill>
            <a:schemeClr val="bg1">
              <a:lumMod val="95000"/>
            </a:schemeClr>
          </a:solidFill>
        </p:spPr>
        <p:txBody>
          <a:bodyPr lIns="0" tIns="1260000" rIns="0" bIns="0" anchor="t"/>
          <a:lstStyle>
            <a:lvl1pPr marL="0" indent="0" algn="ctr">
              <a:buNone/>
              <a:defRPr i="0"/>
            </a:lvl1pPr>
          </a:lstStyle>
          <a:p>
            <a:r>
              <a:rPr lang="en-US"/>
              <a:t>Click icon to add picture</a:t>
            </a:r>
            <a:endParaRPr lang="en-US" dirty="0"/>
          </a:p>
        </p:txBody>
      </p:sp>
      <p:sp>
        <p:nvSpPr>
          <p:cNvPr id="13" name="TextBox 8">
            <a:extLst>
              <a:ext uri="{FF2B5EF4-FFF2-40B4-BE49-F238E27FC236}">
                <a16:creationId xmlns:a16="http://schemas.microsoft.com/office/drawing/2014/main" id="{B4F1A9E2-B4DF-44B2-B31A-875E28E50200}"/>
              </a:ext>
            </a:extLst>
          </p:cNvPr>
          <p:cNvSpPr txBox="1">
            <a:spLocks/>
          </p:cNvSpPr>
          <p:nvPr userDrawn="1"/>
        </p:nvSpPr>
        <p:spPr>
          <a:xfrm>
            <a:off x="-2428875" y="2018439"/>
            <a:ext cx="2290556" cy="1046440"/>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Bullets</a:t>
            </a:r>
          </a:p>
          <a:p>
            <a:pPr marL="0" indent="0">
              <a:buNone/>
            </a:pPr>
            <a:r>
              <a:rPr lang="en-US" sz="1000" b="0" dirty="0">
                <a:solidFill>
                  <a:schemeClr val="tx1"/>
                </a:solidFill>
              </a:rPr>
              <a:t>Unless you are creating a bulleted list with </a:t>
            </a:r>
            <a:br>
              <a:rPr lang="en-US" sz="1000" b="0" dirty="0">
                <a:solidFill>
                  <a:schemeClr val="tx1"/>
                </a:solidFill>
              </a:rPr>
            </a:br>
            <a:r>
              <a:rPr lang="en-US" sz="1000" b="0" dirty="0">
                <a:solidFill>
                  <a:schemeClr val="tx1"/>
                </a:solidFill>
              </a:rPr>
              <a:t>a few key words, deactivate the bullet in the first line of your text, i.e., use bullets for subpoints only.</a:t>
            </a:r>
          </a:p>
        </p:txBody>
      </p:sp>
      <p:sp>
        <p:nvSpPr>
          <p:cNvPr id="15" name="Slide Number Placeholder 4">
            <a:extLst>
              <a:ext uri="{FF2B5EF4-FFF2-40B4-BE49-F238E27FC236}">
                <a16:creationId xmlns:a16="http://schemas.microsoft.com/office/drawing/2014/main" id="{7F9E63BE-E457-4296-83DF-7A319D4E4C64}"/>
              </a:ext>
            </a:extLst>
          </p:cNvPr>
          <p:cNvSpPr txBox="1">
            <a:spLocks/>
          </p:cNvSpPr>
          <p:nvPr userDrawn="1"/>
        </p:nvSpPr>
        <p:spPr>
          <a:xfrm>
            <a:off x="8574286" y="367645"/>
            <a:ext cx="153530" cy="107722"/>
          </a:xfrm>
          <a:prstGeom prst="rect">
            <a:avLst/>
          </a:prstGeom>
        </p:spPr>
        <p:txBody>
          <a:bodyPr vert="horz" wrap="square" lIns="0" tIns="0" rIns="0" bIns="0" rtlCol="0" anchor="ctr">
            <a:spAutoFit/>
          </a:bodyPr>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03DD7B-12C8-43B8-9F45-989336E79744}" type="slidenum">
              <a:rPr lang="en-US" sz="700" smtClean="0"/>
              <a:pPr/>
              <a:t>‹#›</a:t>
            </a:fld>
            <a:endParaRPr lang="en-US" sz="700" dirty="0"/>
          </a:p>
        </p:txBody>
      </p:sp>
      <p:sp>
        <p:nvSpPr>
          <p:cNvPr id="3" name="Footer Placeholder 2">
            <a:extLst>
              <a:ext uri="{FF2B5EF4-FFF2-40B4-BE49-F238E27FC236}">
                <a16:creationId xmlns:a16="http://schemas.microsoft.com/office/drawing/2014/main" id="{1960AC7F-AE01-4EBC-B249-D84FBC5D0DA7}"/>
              </a:ext>
            </a:extLst>
          </p:cNvPr>
          <p:cNvSpPr>
            <a:spLocks noGrp="1"/>
          </p:cNvSpPr>
          <p:nvPr>
            <p:ph type="ftr" sz="quarter" idx="26"/>
          </p:nvPr>
        </p:nvSpPr>
        <p:spPr/>
        <p:txBody>
          <a:bodyPr/>
          <a:lstStyle/>
          <a:p>
            <a:r>
              <a:rPr lang="en-US" dirty="0"/>
              <a:t>© Simcorp 2022</a:t>
            </a:r>
          </a:p>
        </p:txBody>
      </p:sp>
    </p:spTree>
    <p:extLst>
      <p:ext uri="{BB962C8B-B14F-4D97-AF65-F5344CB8AC3E}">
        <p14:creationId xmlns:p14="http://schemas.microsoft.com/office/powerpoint/2010/main" val="3201150062"/>
      </p:ext>
    </p:extLst>
  </p:cSld>
  <p:clrMapOvr>
    <a:masterClrMapping/>
  </p:clrMapOvr>
  <p:extLst>
    <p:ext uri="{DCECCB84-F9BA-43D5-87BE-67443E8EF086}">
      <p15:sldGuideLst xmlns:p15="http://schemas.microsoft.com/office/powerpoint/2012/main">
        <p15:guide id="7" pos="1444" userDrawn="1">
          <p15:clr>
            <a:srgbClr val="FBAE40"/>
          </p15:clr>
        </p15:guide>
        <p15:guide id="8" pos="1613" userDrawn="1">
          <p15:clr>
            <a:srgbClr val="FBAE40"/>
          </p15:clr>
        </p15:guide>
        <p15:guide id="9" pos="2796" userDrawn="1">
          <p15:clr>
            <a:srgbClr val="FBAE40"/>
          </p15:clr>
        </p15:guide>
        <p15:guide id="10" pos="2963" userDrawn="1">
          <p15:clr>
            <a:srgbClr val="FBAE40"/>
          </p15:clr>
        </p15:guide>
        <p15:guide id="11" pos="4148" userDrawn="1">
          <p15:clr>
            <a:srgbClr val="FBAE40"/>
          </p15:clr>
        </p15:guide>
        <p15:guide id="12" pos="431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1_.....">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2210205"/>
            <a:ext cx="7886700" cy="2437590"/>
          </a:xfrm>
          <a:prstGeom prst="rect">
            <a:avLst/>
          </a:prstGeom>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800" dirty="0">
                <a:solidFill>
                  <a:schemeClr val="bg1"/>
                </a:solidFill>
              </a:rPr>
              <a:t>END SLIDE</a:t>
            </a:r>
            <a:br>
              <a:rPr lang="en-US" sz="8800" dirty="0">
                <a:solidFill>
                  <a:schemeClr val="bg1"/>
                </a:solidFill>
              </a:rPr>
            </a:br>
            <a:r>
              <a:rPr lang="en-US" sz="8800" dirty="0">
                <a:solidFill>
                  <a:schemeClr val="bg1"/>
                </a:solidFill>
              </a:rPr>
              <a:t>layouts</a:t>
            </a:r>
          </a:p>
        </p:txBody>
      </p:sp>
    </p:spTree>
    <p:extLst>
      <p:ext uri="{BB962C8B-B14F-4D97-AF65-F5344CB8AC3E}">
        <p14:creationId xmlns:p14="http://schemas.microsoft.com/office/powerpoint/2010/main" val="38995953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ark with disclaimer">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918170-EBCB-416F-AC0A-FB9F9200BB21}"/>
              </a:ext>
            </a:extLst>
          </p:cNvPr>
          <p:cNvSpPr>
            <a:spLocks noGrp="1" noChangeAspect="1"/>
          </p:cNvSpPr>
          <p:nvPr>
            <p:ph type="body" sz="quarter" idx="27" hasCustomPrompt="1"/>
          </p:nvPr>
        </p:nvSpPr>
        <p:spPr>
          <a:xfrm>
            <a:off x="5726622" y="0"/>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4" name="Text Placeholder 9">
            <a:extLst>
              <a:ext uri="{FF2B5EF4-FFF2-40B4-BE49-F238E27FC236}">
                <a16:creationId xmlns:a16="http://schemas.microsoft.com/office/drawing/2014/main" id="{D471472F-A337-4057-B632-729938A1E209}"/>
              </a:ext>
            </a:extLst>
          </p:cNvPr>
          <p:cNvSpPr>
            <a:spLocks noGrp="1" noChangeAspect="1"/>
          </p:cNvSpPr>
          <p:nvPr>
            <p:ph type="body" sz="quarter" idx="29" hasCustomPrompt="1"/>
          </p:nvPr>
        </p:nvSpPr>
        <p:spPr>
          <a:xfrm>
            <a:off x="6865748" y="1518834"/>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pic>
        <p:nvPicPr>
          <p:cNvPr id="32" name="Graphic 31">
            <a:extLst>
              <a:ext uri="{FF2B5EF4-FFF2-40B4-BE49-F238E27FC236}">
                <a16:creationId xmlns:a16="http://schemas.microsoft.com/office/drawing/2014/main" id="{78E53067-8D57-4EF8-A9E6-91187BCF5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7621" y="2963915"/>
            <a:ext cx="3682485" cy="930171"/>
          </a:xfrm>
          <a:prstGeom prst="rect">
            <a:avLst/>
          </a:prstGeom>
        </p:spPr>
      </p:pic>
      <p:sp>
        <p:nvSpPr>
          <p:cNvPr id="34" name="TextBox 33">
            <a:extLst>
              <a:ext uri="{FF2B5EF4-FFF2-40B4-BE49-F238E27FC236}">
                <a16:creationId xmlns:a16="http://schemas.microsoft.com/office/drawing/2014/main" id="{7C51BE46-B616-416B-9974-E61C53E0F2E5}"/>
              </a:ext>
            </a:extLst>
          </p:cNvPr>
          <p:cNvSpPr txBox="1">
            <a:spLocks/>
          </p:cNvSpPr>
          <p:nvPr userDrawn="1"/>
        </p:nvSpPr>
        <p:spPr>
          <a:xfrm>
            <a:off x="414337" y="5384032"/>
            <a:ext cx="8315326" cy="1184940"/>
          </a:xfrm>
          <a:prstGeom prst="rect">
            <a:avLst/>
          </a:prstGeom>
          <a:noFill/>
          <a:ln>
            <a:noFill/>
          </a:ln>
        </p:spPr>
        <p:txBody>
          <a:bodyPr vert="horz" wrap="square" lIns="0" tIns="0" rIns="0" bIns="0" rtlCol="0" anchor="b">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800" b="1" noProof="0" dirty="0">
                <a:solidFill>
                  <a:schemeClr val="accent1"/>
                </a:solidFill>
              </a:rPr>
              <a:t>Legal notice</a:t>
            </a:r>
          </a:p>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800" noProof="0" dirty="0">
                <a:solidFill>
                  <a:schemeClr val="accent6">
                    <a:lumMod val="75000"/>
                  </a:schemeClr>
                </a:solidFill>
                <a:latin typeface="+mn-lt"/>
              </a:rPr>
              <a:t>The contents of this publication are for general information and illustrative purposes only and are used at the reader’s own risk. SimCorp uses all reasonable endeavors to ensure the accuracy of the information. However, SimCorp does not guarantee or warrant the accuracy, completeness, factual correctness, or reliability of any information in this publication and does not accept liability for errors, omissions, inaccuracies, or typographical errors. The views and opinions expressed in this publication are not necessarily those of SimCorp. © 2023 SimCorp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SimCorp A/S. SimCorp, the SimCorp logo, SimCorp</a:t>
            </a:r>
            <a:r>
              <a:rPr lang="en-US" sz="800" baseline="30000" noProof="0" dirty="0">
                <a:solidFill>
                  <a:schemeClr val="accent6">
                    <a:lumMod val="75000"/>
                  </a:schemeClr>
                </a:solidFill>
                <a:latin typeface="+mn-lt"/>
              </a:rPr>
              <a:t> ®, </a:t>
            </a:r>
            <a:r>
              <a:rPr lang="en-US" sz="800" noProof="0" dirty="0">
                <a:solidFill>
                  <a:schemeClr val="accent6">
                    <a:lumMod val="75000"/>
                  </a:schemeClr>
                </a:solidFill>
                <a:latin typeface="+mn-lt"/>
              </a:rPr>
              <a:t>and SimCorp Services are either registered trademarks or trademarks of SimCorp A/S in Denmark and/or other countries. Refer to www.simcorp.com/trademarks for a full list of SimCorp A/S trademarks. Other trademarks referred to in this document are the property of their respective owners.</a:t>
            </a:r>
            <a:endParaRPr lang="en-US" sz="800" b="0" noProof="0" dirty="0">
              <a:solidFill>
                <a:schemeClr val="accent1"/>
              </a:solidFill>
            </a:endParaRPr>
          </a:p>
        </p:txBody>
      </p:sp>
      <p:sp>
        <p:nvSpPr>
          <p:cNvPr id="28" name="Text Placeholder 9">
            <a:extLst>
              <a:ext uri="{FF2B5EF4-FFF2-40B4-BE49-F238E27FC236}">
                <a16:creationId xmlns:a16="http://schemas.microsoft.com/office/drawing/2014/main" id="{9879EE1F-6C48-4855-8D46-19F1A9C5E660}"/>
              </a:ext>
            </a:extLst>
          </p:cNvPr>
          <p:cNvSpPr>
            <a:spLocks noGrp="1" noChangeAspect="1"/>
          </p:cNvSpPr>
          <p:nvPr>
            <p:ph type="body" sz="quarter" idx="33" hasCustomPrompt="1"/>
          </p:nvPr>
        </p:nvSpPr>
        <p:spPr>
          <a:xfrm>
            <a:off x="8004874" y="0"/>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9" name="Text Placeholder 9">
            <a:extLst>
              <a:ext uri="{FF2B5EF4-FFF2-40B4-BE49-F238E27FC236}">
                <a16:creationId xmlns:a16="http://schemas.microsoft.com/office/drawing/2014/main" id="{D7170D20-CA9E-4A64-B507-01A9398B7BD7}"/>
              </a:ext>
            </a:extLst>
          </p:cNvPr>
          <p:cNvSpPr>
            <a:spLocks noGrp="1" noChangeAspect="1"/>
          </p:cNvSpPr>
          <p:nvPr>
            <p:ph type="body" sz="quarter" idx="34" hasCustomPrompt="1"/>
          </p:nvPr>
        </p:nvSpPr>
        <p:spPr>
          <a:xfrm>
            <a:off x="0" y="0"/>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Tree>
    <p:extLst>
      <p:ext uri="{BB962C8B-B14F-4D97-AF65-F5344CB8AC3E}">
        <p14:creationId xmlns:p14="http://schemas.microsoft.com/office/powerpoint/2010/main" val="18743208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ight with disclaimer">
    <p:bg>
      <p:bgPr>
        <a:solidFill>
          <a:schemeClr val="accent1"/>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78E53067-8D57-4EF8-A9E6-91187BCF5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7621" y="2963915"/>
            <a:ext cx="3682485" cy="930171"/>
          </a:xfrm>
          <a:prstGeom prst="rect">
            <a:avLst/>
          </a:prstGeom>
        </p:spPr>
      </p:pic>
      <p:sp>
        <p:nvSpPr>
          <p:cNvPr id="34" name="TextBox 33">
            <a:extLst>
              <a:ext uri="{FF2B5EF4-FFF2-40B4-BE49-F238E27FC236}">
                <a16:creationId xmlns:a16="http://schemas.microsoft.com/office/drawing/2014/main" id="{7C51BE46-B616-416B-9974-E61C53E0F2E5}"/>
              </a:ext>
            </a:extLst>
          </p:cNvPr>
          <p:cNvSpPr txBox="1">
            <a:spLocks/>
          </p:cNvSpPr>
          <p:nvPr userDrawn="1"/>
        </p:nvSpPr>
        <p:spPr>
          <a:xfrm>
            <a:off x="414337" y="5384032"/>
            <a:ext cx="8315326" cy="1184940"/>
          </a:xfrm>
          <a:prstGeom prst="rect">
            <a:avLst/>
          </a:prstGeom>
          <a:noFill/>
          <a:ln>
            <a:noFill/>
          </a:ln>
        </p:spPr>
        <p:txBody>
          <a:bodyPr vert="horz" wrap="square" lIns="0" tIns="0" rIns="0" bIns="0" rtlCol="0" anchor="b">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800" b="1" noProof="0" dirty="0">
                <a:solidFill>
                  <a:schemeClr val="accent4"/>
                </a:solidFill>
              </a:rPr>
              <a:t>Legal notice</a:t>
            </a:r>
          </a:p>
          <a:p>
            <a:pPr marL="0" marR="0" lvl="0" indent="0" algn="l" defTabSz="914400" rtl="0" eaLnBrk="1" fontAlgn="auto" latinLnBrk="0" hangingPunct="1">
              <a:lnSpc>
                <a:spcPct val="90000"/>
              </a:lnSpc>
              <a:spcBef>
                <a:spcPts val="600"/>
              </a:spcBef>
              <a:spcAft>
                <a:spcPts val="0"/>
              </a:spcAft>
              <a:buClrTx/>
              <a:buSzTx/>
              <a:buFont typeface="Arial" pitchFamily="34" charset="0"/>
              <a:buNone/>
              <a:tabLst/>
              <a:defRPr/>
            </a:pPr>
            <a:r>
              <a:rPr lang="en-US" sz="800" noProof="0" dirty="0">
                <a:solidFill>
                  <a:schemeClr val="accent4"/>
                </a:solidFill>
                <a:latin typeface="+mn-lt"/>
              </a:rPr>
              <a:t>The contents of this publication are for general information and illustrative purposes only and are used at the reader’s own risk. SimCorp uses all reasonable endeavors to ensure the accuracy of the information. However, SimCorp does not guarantee or warrant the accuracy, completeness, factual correctness, or reliability of any information in this publication and does not accept liability for errors, omissions, inaccuracies, or typographical errors. The views and opinions expressed in this publication are not necessarily those of SimCorp. © 2023 SimCorp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SimCorp A/S. SimCorp, the SimCorp logo, SimCorp</a:t>
            </a:r>
            <a:r>
              <a:rPr lang="en-US" sz="800" baseline="30000" noProof="0" dirty="0">
                <a:solidFill>
                  <a:schemeClr val="accent4"/>
                </a:solidFill>
                <a:latin typeface="+mn-lt"/>
              </a:rPr>
              <a:t> ®, </a:t>
            </a:r>
            <a:r>
              <a:rPr lang="en-US" sz="800" noProof="0" dirty="0">
                <a:solidFill>
                  <a:schemeClr val="accent4"/>
                </a:solidFill>
                <a:latin typeface="+mn-lt"/>
              </a:rPr>
              <a:t>and SimCorp Services are either registered trademarks or trademarks of SimCorp A/S in Denmark and/or other countries. Refer to www.simcorp.com/trademarks for a full list of SimCorp A/S trademarks. Other trademarks referred to in this document are the property of their respective owners.</a:t>
            </a:r>
            <a:endParaRPr lang="en-US" sz="800" b="0" noProof="0" dirty="0">
              <a:solidFill>
                <a:schemeClr val="accent4"/>
              </a:solidFill>
            </a:endParaRPr>
          </a:p>
        </p:txBody>
      </p:sp>
      <p:sp>
        <p:nvSpPr>
          <p:cNvPr id="11" name="Text Placeholder 9">
            <a:extLst>
              <a:ext uri="{FF2B5EF4-FFF2-40B4-BE49-F238E27FC236}">
                <a16:creationId xmlns:a16="http://schemas.microsoft.com/office/drawing/2014/main" id="{5B3E57AC-A3B7-4F20-82BA-614179A860B5}"/>
              </a:ext>
            </a:extLst>
          </p:cNvPr>
          <p:cNvSpPr>
            <a:spLocks noGrp="1" noChangeAspect="1"/>
          </p:cNvSpPr>
          <p:nvPr>
            <p:ph type="body" sz="quarter" idx="34" hasCustomPrompt="1"/>
          </p:nvPr>
        </p:nvSpPr>
        <p:spPr>
          <a:xfrm>
            <a:off x="0" y="0"/>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7" name="Text Placeholder 9">
            <a:extLst>
              <a:ext uri="{FF2B5EF4-FFF2-40B4-BE49-F238E27FC236}">
                <a16:creationId xmlns:a16="http://schemas.microsoft.com/office/drawing/2014/main" id="{20ECBCDE-1B46-4EE9-8F78-04FC3DAD7830}"/>
              </a:ext>
            </a:extLst>
          </p:cNvPr>
          <p:cNvSpPr>
            <a:spLocks noGrp="1" noChangeAspect="1"/>
          </p:cNvSpPr>
          <p:nvPr>
            <p:ph type="body" sz="quarter" idx="27" hasCustomPrompt="1"/>
          </p:nvPr>
        </p:nvSpPr>
        <p:spPr>
          <a:xfrm>
            <a:off x="5726622" y="0"/>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8" name="Text Placeholder 9">
            <a:extLst>
              <a:ext uri="{FF2B5EF4-FFF2-40B4-BE49-F238E27FC236}">
                <a16:creationId xmlns:a16="http://schemas.microsoft.com/office/drawing/2014/main" id="{F6439151-73D5-4A4C-B777-19063AE9D1D2}"/>
              </a:ext>
            </a:extLst>
          </p:cNvPr>
          <p:cNvSpPr>
            <a:spLocks noGrp="1" noChangeAspect="1"/>
          </p:cNvSpPr>
          <p:nvPr>
            <p:ph type="body" sz="quarter" idx="29" hasCustomPrompt="1"/>
          </p:nvPr>
        </p:nvSpPr>
        <p:spPr>
          <a:xfrm>
            <a:off x="6865748" y="1518834"/>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9" name="Text Placeholder 9">
            <a:extLst>
              <a:ext uri="{FF2B5EF4-FFF2-40B4-BE49-F238E27FC236}">
                <a16:creationId xmlns:a16="http://schemas.microsoft.com/office/drawing/2014/main" id="{292070B8-16EF-4392-B651-D0A2DB60769C}"/>
              </a:ext>
            </a:extLst>
          </p:cNvPr>
          <p:cNvSpPr>
            <a:spLocks noGrp="1" noChangeAspect="1"/>
          </p:cNvSpPr>
          <p:nvPr>
            <p:ph type="body" sz="quarter" idx="33" hasCustomPrompt="1"/>
          </p:nvPr>
        </p:nvSpPr>
        <p:spPr>
          <a:xfrm>
            <a:off x="8004874" y="0"/>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Tree>
    <p:extLst>
      <p:ext uri="{BB962C8B-B14F-4D97-AF65-F5344CB8AC3E}">
        <p14:creationId xmlns:p14="http://schemas.microsoft.com/office/powerpoint/2010/main" val="2406278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692128"/>
            <a:ext cx="7886700" cy="8242256"/>
          </a:xfrm>
          <a:prstGeom prst="rect">
            <a:avLst/>
          </a:prstGeom>
          <a:noFill/>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sz="8800" dirty="0">
                <a:solidFill>
                  <a:schemeClr val="bg1"/>
                </a:solidFill>
                <a:latin typeface="+mn-lt"/>
              </a:rPr>
              <a:t>DO NOT USE </a:t>
            </a:r>
            <a:br>
              <a:rPr lang="en-US" sz="8800" dirty="0">
                <a:solidFill>
                  <a:schemeClr val="bg1"/>
                </a:solidFill>
                <a:latin typeface="+mn-lt"/>
              </a:rPr>
            </a:br>
            <a:r>
              <a:rPr lang="en-US" sz="8800" dirty="0">
                <a:solidFill>
                  <a:schemeClr val="bg1"/>
                </a:solidFill>
                <a:latin typeface="+mn-lt"/>
              </a:rPr>
              <a:t>layouts after this</a:t>
            </a:r>
          </a:p>
          <a:p>
            <a:pPr marL="0" indent="0" algn="l">
              <a:buNone/>
            </a:pPr>
            <a:r>
              <a:rPr lang="en-US" sz="3200" dirty="0">
                <a:solidFill>
                  <a:schemeClr val="bg1"/>
                </a:solidFill>
                <a:latin typeface="+mn-lt"/>
              </a:rPr>
              <a:t>If you see any layouts after this one, </a:t>
            </a:r>
            <a:br>
              <a:rPr lang="en-US" sz="3200" dirty="0">
                <a:solidFill>
                  <a:schemeClr val="bg1"/>
                </a:solidFill>
                <a:latin typeface="+mn-lt"/>
              </a:rPr>
            </a:br>
            <a:r>
              <a:rPr lang="en-US" sz="3200" dirty="0">
                <a:solidFill>
                  <a:schemeClr val="bg1"/>
                </a:solidFill>
                <a:latin typeface="+mn-lt"/>
              </a:rPr>
              <a:t>do not use them. These layouts are not part </a:t>
            </a:r>
            <a:br>
              <a:rPr lang="en-US" sz="3200" dirty="0">
                <a:solidFill>
                  <a:schemeClr val="bg1"/>
                </a:solidFill>
                <a:latin typeface="+mn-lt"/>
              </a:rPr>
            </a:br>
            <a:r>
              <a:rPr lang="en-US" sz="3200" dirty="0">
                <a:solidFill>
                  <a:schemeClr val="bg1"/>
                </a:solidFill>
                <a:latin typeface="+mn-lt"/>
              </a:rPr>
              <a:t>of Simcorp's corporate template. </a:t>
            </a:r>
          </a:p>
          <a:p>
            <a:pPr marL="0" indent="0" algn="l">
              <a:buNone/>
            </a:pPr>
            <a:r>
              <a:rPr lang="en-US" sz="3200" dirty="0">
                <a:solidFill>
                  <a:schemeClr val="bg1"/>
                </a:solidFill>
                <a:latin typeface="+mn-lt"/>
              </a:rPr>
              <a:t>Due to PowerPoint’s standard Copy/Paste functionality, these "orphan" layouts may appear when slides from other templates are copied into this template.</a:t>
            </a:r>
            <a:endParaRPr lang="en-US" sz="8800" dirty="0">
              <a:solidFill>
                <a:schemeClr val="bg1"/>
              </a:solidFill>
              <a:latin typeface="+mn-lt"/>
            </a:endParaRPr>
          </a:p>
        </p:txBody>
      </p:sp>
    </p:spTree>
    <p:extLst>
      <p:ext uri="{BB962C8B-B14F-4D97-AF65-F5344CB8AC3E}">
        <p14:creationId xmlns:p14="http://schemas.microsoft.com/office/powerpoint/2010/main" val="108135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_Picture_Light">
    <p:bg>
      <p:bgPr>
        <a:solidFill>
          <a:schemeClr val="accent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4DE9BE55-EFAE-4837-84D2-87E24CCF4AA6}"/>
              </a:ext>
            </a:extLst>
          </p:cNvPr>
          <p:cNvSpPr>
            <a:spLocks noGrp="1"/>
          </p:cNvSpPr>
          <p:nvPr>
            <p:ph type="body" sz="quarter" idx="12" hasCustomPrompt="1"/>
          </p:nvPr>
        </p:nvSpPr>
        <p:spPr>
          <a:xfrm>
            <a:off x="484585" y="5898927"/>
            <a:ext cx="3392884" cy="193899"/>
          </a:xfrm>
        </p:spPr>
        <p:txBody>
          <a:bodyPr anchor="b">
            <a:noAutofit/>
          </a:bodyPr>
          <a:lstStyle>
            <a:lvl1pPr marL="0" indent="0">
              <a:buNone/>
              <a:defRPr>
                <a:solidFill>
                  <a:schemeClr val="accent4"/>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Add date</a:t>
            </a:r>
          </a:p>
        </p:txBody>
      </p:sp>
      <p:sp>
        <p:nvSpPr>
          <p:cNvPr id="2" name="Title 1"/>
          <p:cNvSpPr>
            <a:spLocks noGrp="1"/>
          </p:cNvSpPr>
          <p:nvPr>
            <p:ph type="ctrTitle" hasCustomPrompt="1"/>
          </p:nvPr>
        </p:nvSpPr>
        <p:spPr>
          <a:xfrm>
            <a:off x="484585" y="1245330"/>
            <a:ext cx="4751784" cy="1911292"/>
          </a:xfrm>
        </p:spPr>
        <p:txBody>
          <a:bodyPr anchor="b">
            <a:noAutofit/>
          </a:bodyPr>
          <a:lstStyle>
            <a:lvl1pPr algn="l">
              <a:defRPr sz="4600">
                <a:solidFill>
                  <a:schemeClr val="accent4"/>
                </a:solidFill>
              </a:defRPr>
            </a:lvl1pPr>
          </a:lstStyle>
          <a:p>
            <a:r>
              <a:rPr lang="en-US" noProof="0" dirty="0"/>
              <a:t>Add presentation title</a:t>
            </a:r>
          </a:p>
        </p:txBody>
      </p:sp>
      <p:sp>
        <p:nvSpPr>
          <p:cNvPr id="3" name="Subtitle 2"/>
          <p:cNvSpPr>
            <a:spLocks noGrp="1"/>
          </p:cNvSpPr>
          <p:nvPr>
            <p:ph type="subTitle" idx="1" hasCustomPrompt="1"/>
          </p:nvPr>
        </p:nvSpPr>
        <p:spPr>
          <a:xfrm>
            <a:off x="484585" y="3300622"/>
            <a:ext cx="4751784" cy="553998"/>
          </a:xfrm>
        </p:spPr>
        <p:txBody>
          <a:bodyPr>
            <a:noAutofit/>
          </a:bodyPr>
          <a:lstStyle>
            <a:lvl1pPr marL="0" indent="0" algn="l">
              <a:buNone/>
              <a:defRPr sz="180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Add subtitle - max two lines</a:t>
            </a:r>
          </a:p>
        </p:txBody>
      </p:sp>
      <p:pic>
        <p:nvPicPr>
          <p:cNvPr id="13" name="Graphic 12">
            <a:extLst>
              <a:ext uri="{FF2B5EF4-FFF2-40B4-BE49-F238E27FC236}">
                <a16:creationId xmlns:a16="http://schemas.microsoft.com/office/drawing/2014/main" id="{6F535B41-BB5A-4596-BEE9-782D24DDFD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047894" cy="264691"/>
          </a:xfrm>
          <a:prstGeom prst="rect">
            <a:avLst/>
          </a:prstGeom>
        </p:spPr>
      </p:pic>
      <p:sp>
        <p:nvSpPr>
          <p:cNvPr id="30" name="TextBox 29">
            <a:extLst>
              <a:ext uri="{FF2B5EF4-FFF2-40B4-BE49-F238E27FC236}">
                <a16:creationId xmlns:a16="http://schemas.microsoft.com/office/drawing/2014/main" id="{6C126640-7395-4CB4-8BAE-170DE1A8A13D}"/>
              </a:ext>
            </a:extLst>
          </p:cNvPr>
          <p:cNvSpPr txBox="1">
            <a:spLocks/>
          </p:cNvSpPr>
          <p:nvPr/>
        </p:nvSpPr>
        <p:spPr>
          <a:xfrm>
            <a:off x="-2428875" y="3713811"/>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29" name="Graphic 28">
            <a:extLst>
              <a:ext uri="{FF2B5EF4-FFF2-40B4-BE49-F238E27FC236}">
                <a16:creationId xmlns:a16="http://schemas.microsoft.com/office/drawing/2014/main" id="{BC8754C0-7840-41C0-ACF7-C6B89822A90E}"/>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047894" cy="264691"/>
          </a:xfrm>
          <a:prstGeom prst="rect">
            <a:avLst/>
          </a:prstGeom>
        </p:spPr>
      </p:pic>
      <p:grpSp>
        <p:nvGrpSpPr>
          <p:cNvPr id="93" name="Group 92">
            <a:extLst>
              <a:ext uri="{FF2B5EF4-FFF2-40B4-BE49-F238E27FC236}">
                <a16:creationId xmlns:a16="http://schemas.microsoft.com/office/drawing/2014/main" id="{ABDC9A29-E8A5-4749-8687-55AF1944A0B6}"/>
              </a:ext>
            </a:extLst>
          </p:cNvPr>
          <p:cNvGrpSpPr/>
          <p:nvPr userDrawn="1"/>
        </p:nvGrpSpPr>
        <p:grpSpPr>
          <a:xfrm>
            <a:off x="-2435593" y="-5397"/>
            <a:ext cx="2297275" cy="3647152"/>
            <a:chOff x="-3247458" y="-5397"/>
            <a:chExt cx="3063033" cy="3647152"/>
          </a:xfrm>
        </p:grpSpPr>
        <p:sp>
          <p:nvSpPr>
            <p:cNvPr id="94" name="TextBox 8">
              <a:extLst>
                <a:ext uri="{FF2B5EF4-FFF2-40B4-BE49-F238E27FC236}">
                  <a16:creationId xmlns:a16="http://schemas.microsoft.com/office/drawing/2014/main" id="{49A61293-5CD1-4E53-A614-27C015E614D5}"/>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95" name="Group 94">
              <a:extLst>
                <a:ext uri="{FF2B5EF4-FFF2-40B4-BE49-F238E27FC236}">
                  <a16:creationId xmlns:a16="http://schemas.microsoft.com/office/drawing/2014/main" id="{9E0C101A-51D2-449F-AFE5-845A4E703A6E}"/>
                </a:ext>
              </a:extLst>
            </p:cNvPr>
            <p:cNvGrpSpPr>
              <a:grpSpLocks/>
            </p:cNvGrpSpPr>
            <p:nvPr/>
          </p:nvGrpSpPr>
          <p:grpSpPr>
            <a:xfrm>
              <a:off x="-3247458" y="2780259"/>
              <a:ext cx="3016477" cy="659231"/>
              <a:chOff x="-3247458" y="2183435"/>
              <a:chExt cx="3016477" cy="659231"/>
            </a:xfrm>
          </p:grpSpPr>
          <p:grpSp>
            <p:nvGrpSpPr>
              <p:cNvPr id="96" name="Group 95">
                <a:extLst>
                  <a:ext uri="{FF2B5EF4-FFF2-40B4-BE49-F238E27FC236}">
                    <a16:creationId xmlns:a16="http://schemas.microsoft.com/office/drawing/2014/main" id="{0D3A8D6C-C731-452F-BF09-7DA2B9B72FE9}"/>
                  </a:ext>
                </a:extLst>
              </p:cNvPr>
              <p:cNvGrpSpPr/>
              <p:nvPr/>
            </p:nvGrpSpPr>
            <p:grpSpPr>
              <a:xfrm>
                <a:off x="-2995593" y="2183436"/>
                <a:ext cx="1170869" cy="659230"/>
                <a:chOff x="-1820135" y="4330269"/>
                <a:chExt cx="1397193" cy="786656"/>
              </a:xfrm>
            </p:grpSpPr>
            <p:sp>
              <p:nvSpPr>
                <p:cNvPr id="109" name="Rectangle 108">
                  <a:extLst>
                    <a:ext uri="{FF2B5EF4-FFF2-40B4-BE49-F238E27FC236}">
                      <a16:creationId xmlns:a16="http://schemas.microsoft.com/office/drawing/2014/main" id="{781577B7-A2CE-450B-A780-CD13F9C27690}"/>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0" name="Rectangle 109">
                  <a:extLst>
                    <a:ext uri="{FF2B5EF4-FFF2-40B4-BE49-F238E27FC236}">
                      <a16:creationId xmlns:a16="http://schemas.microsoft.com/office/drawing/2014/main" id="{08D29B63-36F5-4E8E-9561-F1034AB3BE54}"/>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1" name="Rectangle 110">
                  <a:extLst>
                    <a:ext uri="{FF2B5EF4-FFF2-40B4-BE49-F238E27FC236}">
                      <a16:creationId xmlns:a16="http://schemas.microsoft.com/office/drawing/2014/main" id="{09D13F43-9E2C-4472-8137-8348CC85A26D}"/>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2" name="Rectangle 111">
                  <a:extLst>
                    <a:ext uri="{FF2B5EF4-FFF2-40B4-BE49-F238E27FC236}">
                      <a16:creationId xmlns:a16="http://schemas.microsoft.com/office/drawing/2014/main" id="{0BE7F8B4-8404-494E-B876-6605C42CABC4}"/>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3" name="Rectangle 112">
                  <a:extLst>
                    <a:ext uri="{FF2B5EF4-FFF2-40B4-BE49-F238E27FC236}">
                      <a16:creationId xmlns:a16="http://schemas.microsoft.com/office/drawing/2014/main" id="{61AA6463-CB26-4566-BBDB-B13C5B70B5D7}"/>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7" name="Group 96">
                <a:extLst>
                  <a:ext uri="{FF2B5EF4-FFF2-40B4-BE49-F238E27FC236}">
                    <a16:creationId xmlns:a16="http://schemas.microsoft.com/office/drawing/2014/main" id="{D4D0627C-5502-4B79-ACE5-22870E887C0F}"/>
                  </a:ext>
                </a:extLst>
              </p:cNvPr>
              <p:cNvGrpSpPr/>
              <p:nvPr/>
            </p:nvGrpSpPr>
            <p:grpSpPr>
              <a:xfrm>
                <a:off x="-3247458" y="2183435"/>
                <a:ext cx="190497" cy="190497"/>
                <a:chOff x="-1190625" y="5119688"/>
                <a:chExt cx="242890" cy="242890"/>
              </a:xfrm>
            </p:grpSpPr>
            <p:sp>
              <p:nvSpPr>
                <p:cNvPr id="107" name="Oval 106">
                  <a:extLst>
                    <a:ext uri="{FF2B5EF4-FFF2-40B4-BE49-F238E27FC236}">
                      <a16:creationId xmlns:a16="http://schemas.microsoft.com/office/drawing/2014/main" id="{FB84CA61-FE1B-44AC-B0EF-0211845A06B3}"/>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8" name="Plus Sign 107">
                  <a:extLst>
                    <a:ext uri="{FF2B5EF4-FFF2-40B4-BE49-F238E27FC236}">
                      <a16:creationId xmlns:a16="http://schemas.microsoft.com/office/drawing/2014/main" id="{C0232DD4-CF40-4B98-8913-4450FCEBDD2E}"/>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8" name="Group 97">
                <a:extLst>
                  <a:ext uri="{FF2B5EF4-FFF2-40B4-BE49-F238E27FC236}">
                    <a16:creationId xmlns:a16="http://schemas.microsoft.com/office/drawing/2014/main" id="{57D52C47-BFE7-4039-B6E5-080FB68330CA}"/>
                  </a:ext>
                </a:extLst>
              </p:cNvPr>
              <p:cNvGrpSpPr/>
              <p:nvPr/>
            </p:nvGrpSpPr>
            <p:grpSpPr>
              <a:xfrm>
                <a:off x="-1401850" y="2183435"/>
                <a:ext cx="1170869" cy="659230"/>
                <a:chOff x="-1820135" y="5417070"/>
                <a:chExt cx="1397193" cy="786656"/>
              </a:xfrm>
            </p:grpSpPr>
            <p:sp>
              <p:nvSpPr>
                <p:cNvPr id="102" name="Rectangle 101">
                  <a:extLst>
                    <a:ext uri="{FF2B5EF4-FFF2-40B4-BE49-F238E27FC236}">
                      <a16:creationId xmlns:a16="http://schemas.microsoft.com/office/drawing/2014/main" id="{DA4CD11A-1561-4663-B23E-A04830C00FC5}"/>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3" name="Rectangle 102">
                  <a:extLst>
                    <a:ext uri="{FF2B5EF4-FFF2-40B4-BE49-F238E27FC236}">
                      <a16:creationId xmlns:a16="http://schemas.microsoft.com/office/drawing/2014/main" id="{B956D763-E1A7-4AE7-92E1-7F95ECF7E7AA}"/>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4" name="Rectangle 103">
                  <a:extLst>
                    <a:ext uri="{FF2B5EF4-FFF2-40B4-BE49-F238E27FC236}">
                      <a16:creationId xmlns:a16="http://schemas.microsoft.com/office/drawing/2014/main" id="{5FFD1B7A-A147-4AA6-86F2-F5E16747F701}"/>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5" name="Rectangle 104">
                  <a:extLst>
                    <a:ext uri="{FF2B5EF4-FFF2-40B4-BE49-F238E27FC236}">
                      <a16:creationId xmlns:a16="http://schemas.microsoft.com/office/drawing/2014/main" id="{1C1D4468-755C-456B-A94B-13A72CF3CC6C}"/>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6" name="Rectangle 105">
                  <a:extLst>
                    <a:ext uri="{FF2B5EF4-FFF2-40B4-BE49-F238E27FC236}">
                      <a16:creationId xmlns:a16="http://schemas.microsoft.com/office/drawing/2014/main" id="{4C62C072-92EB-4C83-B824-462D68308599}"/>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9" name="Group 98">
                <a:extLst>
                  <a:ext uri="{FF2B5EF4-FFF2-40B4-BE49-F238E27FC236}">
                    <a16:creationId xmlns:a16="http://schemas.microsoft.com/office/drawing/2014/main" id="{F2E9835D-7DC4-4675-9E08-1C1E6008B42A}"/>
                  </a:ext>
                </a:extLst>
              </p:cNvPr>
              <p:cNvGrpSpPr/>
              <p:nvPr/>
            </p:nvGrpSpPr>
            <p:grpSpPr>
              <a:xfrm>
                <a:off x="-1653715" y="2183435"/>
                <a:ext cx="190497" cy="190497"/>
                <a:chOff x="-820920" y="5119691"/>
                <a:chExt cx="242890" cy="242890"/>
              </a:xfrm>
            </p:grpSpPr>
            <p:sp>
              <p:nvSpPr>
                <p:cNvPr id="100" name="Oval 99">
                  <a:extLst>
                    <a:ext uri="{FF2B5EF4-FFF2-40B4-BE49-F238E27FC236}">
                      <a16:creationId xmlns:a16="http://schemas.microsoft.com/office/drawing/2014/main" id="{06AD8FE6-D83A-4607-A04C-1A7ED9C2D642}"/>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1" name="Division Sign 100">
                  <a:extLst>
                    <a:ext uri="{FF2B5EF4-FFF2-40B4-BE49-F238E27FC236}">
                      <a16:creationId xmlns:a16="http://schemas.microsoft.com/office/drawing/2014/main" id="{3A7930B6-6498-453A-97B7-8A63060A317B}"/>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3" name="Picture Placeholder 32">
            <a:extLst>
              <a:ext uri="{FF2B5EF4-FFF2-40B4-BE49-F238E27FC236}">
                <a16:creationId xmlns:a16="http://schemas.microsoft.com/office/drawing/2014/main" id="{D305F848-9819-4F22-97A6-91271DFD8AA0}"/>
              </a:ext>
            </a:extLst>
          </p:cNvPr>
          <p:cNvSpPr>
            <a:spLocks noGrp="1"/>
          </p:cNvSpPr>
          <p:nvPr>
            <p:ph type="pic" sz="quarter" idx="17"/>
          </p:nvPr>
        </p:nvSpPr>
        <p:spPr>
          <a:xfrm>
            <a:off x="3919933" y="0"/>
            <a:ext cx="5224067" cy="6858000"/>
          </a:xfrm>
          <a:custGeom>
            <a:avLst/>
            <a:gdLst>
              <a:gd name="connsiteX0" fmla="*/ 2285423 w 6965423"/>
              <a:gd name="connsiteY0" fmla="*/ 0 h 6858000"/>
              <a:gd name="connsiteX1" fmla="*/ 6965423 w 6965423"/>
              <a:gd name="connsiteY1" fmla="*/ 0 h 6858000"/>
              <a:gd name="connsiteX2" fmla="*/ 6965423 w 6965423"/>
              <a:gd name="connsiteY2" fmla="*/ 6858000 h 6858000"/>
              <a:gd name="connsiteX3" fmla="*/ 2286000 w 6965423"/>
              <a:gd name="connsiteY3" fmla="*/ 6858000 h 6858000"/>
              <a:gd name="connsiteX4" fmla="*/ 125423 w 6965423"/>
              <a:gd name="connsiteY4" fmla="*/ 6858000 h 6858000"/>
              <a:gd name="connsiteX5" fmla="*/ 0 w 6965423"/>
              <a:gd name="connsiteY5" fmla="*/ 6858000 h 6858000"/>
              <a:gd name="connsiteX6" fmla="*/ 0 w 6965423"/>
              <a:gd name="connsiteY6" fmla="*/ 4572000 h 6858000"/>
              <a:gd name="connsiteX7" fmla="*/ 2285423 w 6965423"/>
              <a:gd name="connsiteY7" fmla="*/ 4572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5423" h="6858000">
                <a:moveTo>
                  <a:pt x="2285423" y="0"/>
                </a:moveTo>
                <a:lnTo>
                  <a:pt x="6965423" y="0"/>
                </a:lnTo>
                <a:lnTo>
                  <a:pt x="6965423" y="6858000"/>
                </a:lnTo>
                <a:lnTo>
                  <a:pt x="2286000" y="6858000"/>
                </a:lnTo>
                <a:lnTo>
                  <a:pt x="125423" y="6858000"/>
                </a:lnTo>
                <a:lnTo>
                  <a:pt x="0" y="6858000"/>
                </a:lnTo>
                <a:lnTo>
                  <a:pt x="0" y="4572000"/>
                </a:lnTo>
                <a:lnTo>
                  <a:pt x="2285423" y="4572000"/>
                </a:lnTo>
                <a:close/>
              </a:path>
            </a:pathLst>
          </a:custGeom>
          <a:solidFill>
            <a:schemeClr val="bg1">
              <a:lumMod val="95000"/>
            </a:schemeClr>
          </a:solidFill>
        </p:spPr>
        <p:txBody>
          <a:bodyPr wrap="square" anchor="ctr">
            <a:noAutofit/>
          </a:bodyPr>
          <a:lstStyle>
            <a:lvl1pPr marL="3679825" indent="0" algn="l">
              <a:buNone/>
              <a:defRPr/>
            </a:lvl1pPr>
          </a:lstStyle>
          <a:p>
            <a:r>
              <a:rPr lang="en-US"/>
              <a:t>Click icon to add picture</a:t>
            </a:r>
            <a:endParaRPr lang="en-US" dirty="0"/>
          </a:p>
        </p:txBody>
      </p:sp>
      <p:sp>
        <p:nvSpPr>
          <p:cNvPr id="32" name="Text Placeholder 21">
            <a:extLst>
              <a:ext uri="{FF2B5EF4-FFF2-40B4-BE49-F238E27FC236}">
                <a16:creationId xmlns:a16="http://schemas.microsoft.com/office/drawing/2014/main" id="{EBCEDBC7-DAE6-4871-A891-BBFF3ABD3FEC}"/>
              </a:ext>
            </a:extLst>
          </p:cNvPr>
          <p:cNvSpPr>
            <a:spLocks noGrp="1" noChangeAspect="1"/>
          </p:cNvSpPr>
          <p:nvPr>
            <p:ph type="body" sz="quarter" idx="13" hasCustomPrompt="1"/>
          </p:nvPr>
        </p:nvSpPr>
        <p:spPr>
          <a:xfrm>
            <a:off x="7429500" y="4572000"/>
            <a:ext cx="1714500" cy="2286000"/>
          </a:xfrm>
          <a:solidFill>
            <a:schemeClr val="accent1"/>
          </a:solidFill>
          <a:ln>
            <a:noFill/>
          </a:ln>
        </p:spPr>
        <p:txBody>
          <a:bodyPr lIns="72000" tIns="72000" rIns="72000" bIns="72000"/>
          <a:lstStyle>
            <a:lvl1pPr marL="0" indent="0">
              <a:buFont typeface="Arial" panose="020B0604020202020204" pitchFamily="34" charset="0"/>
              <a:buNone/>
              <a:defRPr sz="1400">
                <a:solidFill>
                  <a:schemeClr val="bg1"/>
                </a:solidFill>
              </a:defRPr>
            </a:lvl1pPr>
          </a:lstStyle>
          <a:p>
            <a:pPr lvl="0"/>
            <a:r>
              <a:rPr lang="en-US" dirty="0"/>
              <a:t> </a:t>
            </a:r>
          </a:p>
        </p:txBody>
      </p:sp>
    </p:spTree>
    <p:extLst>
      <p:ext uri="{BB962C8B-B14F-4D97-AF65-F5344CB8AC3E}">
        <p14:creationId xmlns:p14="http://schemas.microsoft.com/office/powerpoint/2010/main" val="2253026278"/>
      </p:ext>
    </p:extLst>
  </p:cSld>
  <p:clrMapOvr>
    <a:masterClrMapping/>
  </p:clrMapOvr>
  <p:extLst>
    <p:ext uri="{DCECCB84-F9BA-43D5-87BE-67443E8EF086}">
      <p15:sldGuideLst xmlns:p15="http://schemas.microsoft.com/office/powerpoint/2012/main">
        <p15:guide id="1" pos="30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5234E-A81E-44AD-846F-B49C6147A29E}"/>
              </a:ext>
            </a:extLst>
          </p:cNvPr>
          <p:cNvSpPr txBox="1">
            <a:spLocks/>
          </p:cNvSpPr>
          <p:nvPr/>
        </p:nvSpPr>
        <p:spPr>
          <a:xfrm>
            <a:off x="628650" y="2210205"/>
            <a:ext cx="7886700" cy="2437590"/>
          </a:xfrm>
          <a:prstGeom prst="rect">
            <a:avLst/>
          </a:prstGeom>
        </p:spPr>
        <p:txBody>
          <a:bodyPr vert="horz" wrap="square" lIns="0" tIns="0" rIns="0" bIns="0" rtlCol="0" anchor="ctr">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800" dirty="0">
                <a:solidFill>
                  <a:schemeClr val="bg1"/>
                </a:solidFill>
              </a:rPr>
              <a:t>DIVIDER </a:t>
            </a:r>
            <a:br>
              <a:rPr lang="en-US" sz="8800" dirty="0">
                <a:solidFill>
                  <a:schemeClr val="bg1"/>
                </a:solidFill>
              </a:rPr>
            </a:br>
            <a:r>
              <a:rPr lang="en-US" sz="8800" dirty="0">
                <a:solidFill>
                  <a:schemeClr val="bg1"/>
                </a:solidFill>
              </a:rPr>
              <a:t>layouts</a:t>
            </a:r>
          </a:p>
        </p:txBody>
      </p:sp>
    </p:spTree>
    <p:extLst>
      <p:ext uri="{BB962C8B-B14F-4D97-AF65-F5344CB8AC3E}">
        <p14:creationId xmlns:p14="http://schemas.microsoft.com/office/powerpoint/2010/main" val="120587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Graphic_Dar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1802392" y="1770538"/>
            <a:ext cx="5286374" cy="1551194"/>
          </a:xfrm>
        </p:spPr>
        <p:txBody>
          <a:bodyPr wrap="square" anchor="t">
            <a:noAutofit/>
          </a:bodyPr>
          <a:lstStyle>
            <a:lvl1pPr algn="l">
              <a:defRPr sz="5600">
                <a:solidFill>
                  <a:schemeClr val="accent1"/>
                </a:solidFill>
              </a:defRPr>
            </a:lvl1pPr>
          </a:lstStyle>
          <a:p>
            <a:r>
              <a:rPr lang="en-US" dirty="0"/>
              <a:t>Add divider title </a:t>
            </a:r>
            <a:br>
              <a:rPr lang="en-US" dirty="0"/>
            </a:br>
            <a:r>
              <a:rPr lang="en-US" dirty="0"/>
              <a:t>– max two lines</a:t>
            </a:r>
          </a:p>
        </p:txBody>
      </p:sp>
      <p:sp>
        <p:nvSpPr>
          <p:cNvPr id="10" name="Text Placeholder 9">
            <a:extLst>
              <a:ext uri="{FF2B5EF4-FFF2-40B4-BE49-F238E27FC236}">
                <a16:creationId xmlns:a16="http://schemas.microsoft.com/office/drawing/2014/main" id="{8C2DBF5C-B85C-4AE8-A267-13120214C16A}"/>
              </a:ext>
            </a:extLst>
          </p:cNvPr>
          <p:cNvSpPr>
            <a:spLocks noGrp="1" noChangeAspect="1"/>
          </p:cNvSpPr>
          <p:nvPr>
            <p:ph type="body" sz="quarter" idx="25" hasCustomPrompt="1"/>
          </p:nvPr>
        </p:nvSpPr>
        <p:spPr>
          <a:xfrm>
            <a:off x="8004874" y="-1"/>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1" name="Text Placeholder 9">
            <a:extLst>
              <a:ext uri="{FF2B5EF4-FFF2-40B4-BE49-F238E27FC236}">
                <a16:creationId xmlns:a16="http://schemas.microsoft.com/office/drawing/2014/main" id="{304346ED-D3B4-415E-8F1F-C2A1E499AA0E}"/>
              </a:ext>
            </a:extLst>
          </p:cNvPr>
          <p:cNvSpPr>
            <a:spLocks noGrp="1" noChangeAspect="1"/>
          </p:cNvSpPr>
          <p:nvPr>
            <p:ph type="body" sz="quarter" idx="26" hasCustomPrompt="1"/>
          </p:nvPr>
        </p:nvSpPr>
        <p:spPr>
          <a:xfrm>
            <a:off x="8004874" y="1518833"/>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2" name="Text Placeholder 9">
            <a:extLst>
              <a:ext uri="{FF2B5EF4-FFF2-40B4-BE49-F238E27FC236}">
                <a16:creationId xmlns:a16="http://schemas.microsoft.com/office/drawing/2014/main" id="{2F918170-EBCB-416F-AC0A-FB9F9200BB21}"/>
              </a:ext>
            </a:extLst>
          </p:cNvPr>
          <p:cNvSpPr>
            <a:spLocks noGrp="1" noChangeAspect="1"/>
          </p:cNvSpPr>
          <p:nvPr>
            <p:ph type="body" sz="quarter" idx="27" hasCustomPrompt="1"/>
          </p:nvPr>
        </p:nvSpPr>
        <p:spPr>
          <a:xfrm>
            <a:off x="6865749" y="-1"/>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4" name="Text Placeholder 9">
            <a:extLst>
              <a:ext uri="{FF2B5EF4-FFF2-40B4-BE49-F238E27FC236}">
                <a16:creationId xmlns:a16="http://schemas.microsoft.com/office/drawing/2014/main" id="{D471472F-A337-4057-B632-729938A1E209}"/>
              </a:ext>
            </a:extLst>
          </p:cNvPr>
          <p:cNvSpPr>
            <a:spLocks noGrp="1" noChangeAspect="1"/>
          </p:cNvSpPr>
          <p:nvPr>
            <p:ph type="body" sz="quarter" idx="29" hasCustomPrompt="1"/>
          </p:nvPr>
        </p:nvSpPr>
        <p:spPr>
          <a:xfrm>
            <a:off x="4585485" y="5339166"/>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5" name="Text Placeholder 9">
            <a:extLst>
              <a:ext uri="{FF2B5EF4-FFF2-40B4-BE49-F238E27FC236}">
                <a16:creationId xmlns:a16="http://schemas.microsoft.com/office/drawing/2014/main" id="{5CCD1C7A-13E1-48D2-A769-344C29BC93DF}"/>
              </a:ext>
            </a:extLst>
          </p:cNvPr>
          <p:cNvSpPr>
            <a:spLocks noGrp="1" noChangeAspect="1"/>
          </p:cNvSpPr>
          <p:nvPr>
            <p:ph type="body" sz="quarter" idx="30" hasCustomPrompt="1"/>
          </p:nvPr>
        </p:nvSpPr>
        <p:spPr>
          <a:xfrm>
            <a:off x="0" y="3820332"/>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6" name="Text Placeholder 9">
            <a:extLst>
              <a:ext uri="{FF2B5EF4-FFF2-40B4-BE49-F238E27FC236}">
                <a16:creationId xmlns:a16="http://schemas.microsoft.com/office/drawing/2014/main" id="{5DE790BA-D50B-4F13-9EEF-260046B68424}"/>
              </a:ext>
            </a:extLst>
          </p:cNvPr>
          <p:cNvSpPr>
            <a:spLocks noGrp="1" noChangeAspect="1"/>
          </p:cNvSpPr>
          <p:nvPr>
            <p:ph type="body" sz="quarter" idx="31" hasCustomPrompt="1"/>
          </p:nvPr>
        </p:nvSpPr>
        <p:spPr>
          <a:xfrm>
            <a:off x="0" y="5339166"/>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8" name="Text Placeholder 9">
            <a:extLst>
              <a:ext uri="{FF2B5EF4-FFF2-40B4-BE49-F238E27FC236}">
                <a16:creationId xmlns:a16="http://schemas.microsoft.com/office/drawing/2014/main" id="{FACB4D5C-AA95-4983-891A-11A4AE74A582}"/>
              </a:ext>
            </a:extLst>
          </p:cNvPr>
          <p:cNvSpPr>
            <a:spLocks noGrp="1" noChangeAspect="1"/>
          </p:cNvSpPr>
          <p:nvPr>
            <p:ph type="body" sz="quarter" idx="32" hasCustomPrompt="1"/>
          </p:nvPr>
        </p:nvSpPr>
        <p:spPr>
          <a:xfrm>
            <a:off x="8004874" y="5339166"/>
            <a:ext cx="1139126" cy="1518834"/>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pic>
        <p:nvPicPr>
          <p:cNvPr id="7" name="Graphic 6">
            <a:extLst>
              <a:ext uri="{FF2B5EF4-FFF2-40B4-BE49-F238E27FC236}">
                <a16:creationId xmlns:a16="http://schemas.microsoft.com/office/drawing/2014/main" id="{9407E0BA-8232-45DA-A03C-FBB585E2F6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pic>
        <p:nvPicPr>
          <p:cNvPr id="13" name="Graphic 12">
            <a:extLst>
              <a:ext uri="{FF2B5EF4-FFF2-40B4-BE49-F238E27FC236}">
                <a16:creationId xmlns:a16="http://schemas.microsoft.com/office/drawing/2014/main" id="{D6713B1B-0447-40AA-8D9A-4DF24F8133DF}"/>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grpSp>
        <p:nvGrpSpPr>
          <p:cNvPr id="93" name="Group 92">
            <a:extLst>
              <a:ext uri="{FF2B5EF4-FFF2-40B4-BE49-F238E27FC236}">
                <a16:creationId xmlns:a16="http://schemas.microsoft.com/office/drawing/2014/main" id="{61945288-1151-454A-BB90-BE8B44901C4C}"/>
              </a:ext>
            </a:extLst>
          </p:cNvPr>
          <p:cNvGrpSpPr/>
          <p:nvPr userDrawn="1"/>
        </p:nvGrpSpPr>
        <p:grpSpPr>
          <a:xfrm>
            <a:off x="-2435593" y="-5397"/>
            <a:ext cx="2297275" cy="3647152"/>
            <a:chOff x="-3247458" y="-5397"/>
            <a:chExt cx="3063033" cy="3647152"/>
          </a:xfrm>
        </p:grpSpPr>
        <p:sp>
          <p:nvSpPr>
            <p:cNvPr id="94" name="TextBox 8">
              <a:extLst>
                <a:ext uri="{FF2B5EF4-FFF2-40B4-BE49-F238E27FC236}">
                  <a16:creationId xmlns:a16="http://schemas.microsoft.com/office/drawing/2014/main" id="{80CE8D71-3E98-4D7C-A065-D147C372BBEC}"/>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95" name="Group 94">
              <a:extLst>
                <a:ext uri="{FF2B5EF4-FFF2-40B4-BE49-F238E27FC236}">
                  <a16:creationId xmlns:a16="http://schemas.microsoft.com/office/drawing/2014/main" id="{2CF42AB1-23E9-41C8-B394-06E09D9131FD}"/>
                </a:ext>
              </a:extLst>
            </p:cNvPr>
            <p:cNvGrpSpPr>
              <a:grpSpLocks/>
            </p:cNvGrpSpPr>
            <p:nvPr/>
          </p:nvGrpSpPr>
          <p:grpSpPr>
            <a:xfrm>
              <a:off x="-3247458" y="2780259"/>
              <a:ext cx="3016477" cy="659231"/>
              <a:chOff x="-3247458" y="2183435"/>
              <a:chExt cx="3016477" cy="659231"/>
            </a:xfrm>
          </p:grpSpPr>
          <p:grpSp>
            <p:nvGrpSpPr>
              <p:cNvPr id="96" name="Group 95">
                <a:extLst>
                  <a:ext uri="{FF2B5EF4-FFF2-40B4-BE49-F238E27FC236}">
                    <a16:creationId xmlns:a16="http://schemas.microsoft.com/office/drawing/2014/main" id="{4C711EB1-81B0-4072-B684-7F1B4C733778}"/>
                  </a:ext>
                </a:extLst>
              </p:cNvPr>
              <p:cNvGrpSpPr/>
              <p:nvPr/>
            </p:nvGrpSpPr>
            <p:grpSpPr>
              <a:xfrm>
                <a:off x="-2995593" y="2183436"/>
                <a:ext cx="1170869" cy="659230"/>
                <a:chOff x="-1820135" y="4330269"/>
                <a:chExt cx="1397193" cy="786656"/>
              </a:xfrm>
            </p:grpSpPr>
            <p:sp>
              <p:nvSpPr>
                <p:cNvPr id="109" name="Rectangle 108">
                  <a:extLst>
                    <a:ext uri="{FF2B5EF4-FFF2-40B4-BE49-F238E27FC236}">
                      <a16:creationId xmlns:a16="http://schemas.microsoft.com/office/drawing/2014/main" id="{C6581BB3-D086-44FC-AC60-42A17226975A}"/>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0" name="Rectangle 109">
                  <a:extLst>
                    <a:ext uri="{FF2B5EF4-FFF2-40B4-BE49-F238E27FC236}">
                      <a16:creationId xmlns:a16="http://schemas.microsoft.com/office/drawing/2014/main" id="{7F82E4CA-90DC-4EDC-AC86-9FEA475D3238}"/>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1" name="Rectangle 110">
                  <a:extLst>
                    <a:ext uri="{FF2B5EF4-FFF2-40B4-BE49-F238E27FC236}">
                      <a16:creationId xmlns:a16="http://schemas.microsoft.com/office/drawing/2014/main" id="{F97E88C9-7C3D-4195-9141-4EB431C4DE84}"/>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2" name="Rectangle 111">
                  <a:extLst>
                    <a:ext uri="{FF2B5EF4-FFF2-40B4-BE49-F238E27FC236}">
                      <a16:creationId xmlns:a16="http://schemas.microsoft.com/office/drawing/2014/main" id="{B07696CE-6CD4-433E-9088-B7FC8462834A}"/>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3" name="Rectangle 112">
                  <a:extLst>
                    <a:ext uri="{FF2B5EF4-FFF2-40B4-BE49-F238E27FC236}">
                      <a16:creationId xmlns:a16="http://schemas.microsoft.com/office/drawing/2014/main" id="{4586ABFD-DB93-47BF-A904-4FE61508087B}"/>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7" name="Group 96">
                <a:extLst>
                  <a:ext uri="{FF2B5EF4-FFF2-40B4-BE49-F238E27FC236}">
                    <a16:creationId xmlns:a16="http://schemas.microsoft.com/office/drawing/2014/main" id="{A7801910-5652-4B54-AB95-3E77AF7D2DC1}"/>
                  </a:ext>
                </a:extLst>
              </p:cNvPr>
              <p:cNvGrpSpPr/>
              <p:nvPr/>
            </p:nvGrpSpPr>
            <p:grpSpPr>
              <a:xfrm>
                <a:off x="-3247458" y="2183435"/>
                <a:ext cx="190497" cy="190497"/>
                <a:chOff x="-1190625" y="5119688"/>
                <a:chExt cx="242890" cy="242890"/>
              </a:xfrm>
            </p:grpSpPr>
            <p:sp>
              <p:nvSpPr>
                <p:cNvPr id="107" name="Oval 106">
                  <a:extLst>
                    <a:ext uri="{FF2B5EF4-FFF2-40B4-BE49-F238E27FC236}">
                      <a16:creationId xmlns:a16="http://schemas.microsoft.com/office/drawing/2014/main" id="{D3B98A45-A32D-4B03-8F12-BB80A047ADB0}"/>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8" name="Plus Sign 107">
                  <a:extLst>
                    <a:ext uri="{FF2B5EF4-FFF2-40B4-BE49-F238E27FC236}">
                      <a16:creationId xmlns:a16="http://schemas.microsoft.com/office/drawing/2014/main" id="{42F010C5-03AE-4258-A6CA-A35CB6E1FF22}"/>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8" name="Group 97">
                <a:extLst>
                  <a:ext uri="{FF2B5EF4-FFF2-40B4-BE49-F238E27FC236}">
                    <a16:creationId xmlns:a16="http://schemas.microsoft.com/office/drawing/2014/main" id="{485BF61E-BA21-4E44-80FF-2D2CF6A0506B}"/>
                  </a:ext>
                </a:extLst>
              </p:cNvPr>
              <p:cNvGrpSpPr/>
              <p:nvPr/>
            </p:nvGrpSpPr>
            <p:grpSpPr>
              <a:xfrm>
                <a:off x="-1401850" y="2183435"/>
                <a:ext cx="1170869" cy="659230"/>
                <a:chOff x="-1820135" y="5417070"/>
                <a:chExt cx="1397193" cy="786656"/>
              </a:xfrm>
            </p:grpSpPr>
            <p:sp>
              <p:nvSpPr>
                <p:cNvPr id="102" name="Rectangle 101">
                  <a:extLst>
                    <a:ext uri="{FF2B5EF4-FFF2-40B4-BE49-F238E27FC236}">
                      <a16:creationId xmlns:a16="http://schemas.microsoft.com/office/drawing/2014/main" id="{CCB116AC-2030-480A-B9EF-93328BB9ED3B}"/>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3" name="Rectangle 102">
                  <a:extLst>
                    <a:ext uri="{FF2B5EF4-FFF2-40B4-BE49-F238E27FC236}">
                      <a16:creationId xmlns:a16="http://schemas.microsoft.com/office/drawing/2014/main" id="{093EF315-EBE7-4228-B57B-FA0C435ACC56}"/>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4" name="Rectangle 103">
                  <a:extLst>
                    <a:ext uri="{FF2B5EF4-FFF2-40B4-BE49-F238E27FC236}">
                      <a16:creationId xmlns:a16="http://schemas.microsoft.com/office/drawing/2014/main" id="{3F2D6A79-579E-43C1-A1D6-8C4C6DA0E709}"/>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5" name="Rectangle 104">
                  <a:extLst>
                    <a:ext uri="{FF2B5EF4-FFF2-40B4-BE49-F238E27FC236}">
                      <a16:creationId xmlns:a16="http://schemas.microsoft.com/office/drawing/2014/main" id="{4E8D2BA0-9A03-41DE-AF75-94E3333DE9B6}"/>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6" name="Rectangle 105">
                  <a:extLst>
                    <a:ext uri="{FF2B5EF4-FFF2-40B4-BE49-F238E27FC236}">
                      <a16:creationId xmlns:a16="http://schemas.microsoft.com/office/drawing/2014/main" id="{608BB504-163A-4C42-9D89-31F394F01F58}"/>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9" name="Group 98">
                <a:extLst>
                  <a:ext uri="{FF2B5EF4-FFF2-40B4-BE49-F238E27FC236}">
                    <a16:creationId xmlns:a16="http://schemas.microsoft.com/office/drawing/2014/main" id="{04DA6C5E-66B7-4225-9827-04003620DB7A}"/>
                  </a:ext>
                </a:extLst>
              </p:cNvPr>
              <p:cNvGrpSpPr/>
              <p:nvPr/>
            </p:nvGrpSpPr>
            <p:grpSpPr>
              <a:xfrm>
                <a:off x="-1653715" y="2183435"/>
                <a:ext cx="190497" cy="190497"/>
                <a:chOff x="-820920" y="5119691"/>
                <a:chExt cx="242890" cy="242890"/>
              </a:xfrm>
            </p:grpSpPr>
            <p:sp>
              <p:nvSpPr>
                <p:cNvPr id="100" name="Oval 99">
                  <a:extLst>
                    <a:ext uri="{FF2B5EF4-FFF2-40B4-BE49-F238E27FC236}">
                      <a16:creationId xmlns:a16="http://schemas.microsoft.com/office/drawing/2014/main" id="{8F076C86-5FBA-456A-9EA0-2016276EDC49}"/>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1" name="Division Sign 100">
                  <a:extLst>
                    <a:ext uri="{FF2B5EF4-FFF2-40B4-BE49-F238E27FC236}">
                      <a16:creationId xmlns:a16="http://schemas.microsoft.com/office/drawing/2014/main" id="{8E46A6AC-82D4-40B1-A72F-EAFF72C7FF1A}"/>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Tree>
    <p:extLst>
      <p:ext uri="{BB962C8B-B14F-4D97-AF65-F5344CB8AC3E}">
        <p14:creationId xmlns:p14="http://schemas.microsoft.com/office/powerpoint/2010/main" val="185540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_Ligh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1802392" y="1770538"/>
            <a:ext cx="5286374" cy="1551194"/>
          </a:xfrm>
        </p:spPr>
        <p:txBody>
          <a:bodyPr wrap="square" anchor="t">
            <a:noAutofit/>
          </a:bodyPr>
          <a:lstStyle>
            <a:lvl1pPr algn="l">
              <a:defRPr sz="5600">
                <a:solidFill>
                  <a:schemeClr val="accent4"/>
                </a:solidFill>
              </a:defRPr>
            </a:lvl1pPr>
          </a:lstStyle>
          <a:p>
            <a:r>
              <a:rPr lang="en-US" dirty="0"/>
              <a:t>Add divider title </a:t>
            </a:r>
            <a:br>
              <a:rPr lang="en-US" dirty="0"/>
            </a:br>
            <a:r>
              <a:rPr lang="en-US" dirty="0"/>
              <a:t>– max two lines</a:t>
            </a:r>
          </a:p>
        </p:txBody>
      </p:sp>
      <p:pic>
        <p:nvPicPr>
          <p:cNvPr id="7" name="Graphic 6">
            <a:extLst>
              <a:ext uri="{FF2B5EF4-FFF2-40B4-BE49-F238E27FC236}">
                <a16:creationId xmlns:a16="http://schemas.microsoft.com/office/drawing/2014/main" id="{9407E0BA-8232-45DA-A03C-FBB585E2F6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36" name="TextBox 35">
            <a:extLst>
              <a:ext uri="{FF2B5EF4-FFF2-40B4-BE49-F238E27FC236}">
                <a16:creationId xmlns:a16="http://schemas.microsoft.com/office/drawing/2014/main" id="{67764DC9-6DC7-40DC-89E8-6EAEFE2C26DF}"/>
              </a:ext>
            </a:extLst>
          </p:cNvPr>
          <p:cNvSpPr txBox="1">
            <a:spLocks/>
          </p:cNvSpPr>
          <p:nvPr/>
        </p:nvSpPr>
        <p:spPr>
          <a:xfrm>
            <a:off x="-2428875" y="3713811"/>
            <a:ext cx="2290556" cy="1277273"/>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On this layout, you can change the background color to white</a:t>
            </a:r>
          </a:p>
          <a:p>
            <a:pPr marL="0" indent="0">
              <a:buNone/>
            </a:pPr>
            <a:r>
              <a:rPr lang="en-US" sz="1000" b="1" dirty="0">
                <a:solidFill>
                  <a:schemeClr val="tx1"/>
                </a:solidFill>
              </a:rPr>
              <a:t>In the Ribbon:</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Go to the Design tab</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Select Format Background</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Change the background color to white</a:t>
            </a:r>
            <a:endParaRPr lang="en-US" sz="1000" b="1" dirty="0">
              <a:solidFill>
                <a:schemeClr val="tx1"/>
              </a:solidFill>
            </a:endParaRPr>
          </a:p>
        </p:txBody>
      </p:sp>
      <p:pic>
        <p:nvPicPr>
          <p:cNvPr id="32" name="Graphic 31">
            <a:extLst>
              <a:ext uri="{FF2B5EF4-FFF2-40B4-BE49-F238E27FC236}">
                <a16:creationId xmlns:a16="http://schemas.microsoft.com/office/drawing/2014/main" id="{D9E58A93-791B-42EE-95A9-FBA1D50BC4A2}"/>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grpSp>
        <p:nvGrpSpPr>
          <p:cNvPr id="95" name="Group 94">
            <a:extLst>
              <a:ext uri="{FF2B5EF4-FFF2-40B4-BE49-F238E27FC236}">
                <a16:creationId xmlns:a16="http://schemas.microsoft.com/office/drawing/2014/main" id="{C43350C2-38AA-467B-8622-66E901E49E32}"/>
              </a:ext>
            </a:extLst>
          </p:cNvPr>
          <p:cNvGrpSpPr/>
          <p:nvPr userDrawn="1"/>
        </p:nvGrpSpPr>
        <p:grpSpPr>
          <a:xfrm>
            <a:off x="-2435593" y="-5397"/>
            <a:ext cx="2297275" cy="3647152"/>
            <a:chOff x="-3247458" y="-5397"/>
            <a:chExt cx="3063033" cy="3647152"/>
          </a:xfrm>
        </p:grpSpPr>
        <p:sp>
          <p:nvSpPr>
            <p:cNvPr id="96" name="TextBox 8">
              <a:extLst>
                <a:ext uri="{FF2B5EF4-FFF2-40B4-BE49-F238E27FC236}">
                  <a16:creationId xmlns:a16="http://schemas.microsoft.com/office/drawing/2014/main" id="{DDDC5FED-84CE-4DE8-883D-C4AEC80E5157}"/>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97" name="Group 96">
              <a:extLst>
                <a:ext uri="{FF2B5EF4-FFF2-40B4-BE49-F238E27FC236}">
                  <a16:creationId xmlns:a16="http://schemas.microsoft.com/office/drawing/2014/main" id="{DC099523-AD03-4AFE-BEE6-A166C1C78B35}"/>
                </a:ext>
              </a:extLst>
            </p:cNvPr>
            <p:cNvGrpSpPr>
              <a:grpSpLocks/>
            </p:cNvGrpSpPr>
            <p:nvPr/>
          </p:nvGrpSpPr>
          <p:grpSpPr>
            <a:xfrm>
              <a:off x="-3247458" y="2780259"/>
              <a:ext cx="3016477" cy="659231"/>
              <a:chOff x="-3247458" y="2183435"/>
              <a:chExt cx="3016477" cy="659231"/>
            </a:xfrm>
          </p:grpSpPr>
          <p:grpSp>
            <p:nvGrpSpPr>
              <p:cNvPr id="98" name="Group 97">
                <a:extLst>
                  <a:ext uri="{FF2B5EF4-FFF2-40B4-BE49-F238E27FC236}">
                    <a16:creationId xmlns:a16="http://schemas.microsoft.com/office/drawing/2014/main" id="{5496BD23-BBA6-4190-8F9B-CD8674D6EA8E}"/>
                  </a:ext>
                </a:extLst>
              </p:cNvPr>
              <p:cNvGrpSpPr/>
              <p:nvPr/>
            </p:nvGrpSpPr>
            <p:grpSpPr>
              <a:xfrm>
                <a:off x="-2995593" y="2183436"/>
                <a:ext cx="1170869" cy="659230"/>
                <a:chOff x="-1820135" y="4330269"/>
                <a:chExt cx="1397193" cy="786656"/>
              </a:xfrm>
            </p:grpSpPr>
            <p:sp>
              <p:nvSpPr>
                <p:cNvPr id="111" name="Rectangle 110">
                  <a:extLst>
                    <a:ext uri="{FF2B5EF4-FFF2-40B4-BE49-F238E27FC236}">
                      <a16:creationId xmlns:a16="http://schemas.microsoft.com/office/drawing/2014/main" id="{B90AF4F4-B9DB-4964-A78F-374D901A91ED}"/>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2" name="Rectangle 111">
                  <a:extLst>
                    <a:ext uri="{FF2B5EF4-FFF2-40B4-BE49-F238E27FC236}">
                      <a16:creationId xmlns:a16="http://schemas.microsoft.com/office/drawing/2014/main" id="{D1F2A393-BC1F-4A7F-90C8-82FD996674D0}"/>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3" name="Rectangle 112">
                  <a:extLst>
                    <a:ext uri="{FF2B5EF4-FFF2-40B4-BE49-F238E27FC236}">
                      <a16:creationId xmlns:a16="http://schemas.microsoft.com/office/drawing/2014/main" id="{B0C9B82A-8D19-41DA-B17C-EF530A0EB489}"/>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4" name="Rectangle 113">
                  <a:extLst>
                    <a:ext uri="{FF2B5EF4-FFF2-40B4-BE49-F238E27FC236}">
                      <a16:creationId xmlns:a16="http://schemas.microsoft.com/office/drawing/2014/main" id="{264F6EC3-37F5-41AF-B356-3F50023C6BCE}"/>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5" name="Rectangle 114">
                  <a:extLst>
                    <a:ext uri="{FF2B5EF4-FFF2-40B4-BE49-F238E27FC236}">
                      <a16:creationId xmlns:a16="http://schemas.microsoft.com/office/drawing/2014/main" id="{9F629098-D42B-4E2F-B1FD-6D9BA5A52085}"/>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99" name="Group 98">
                <a:extLst>
                  <a:ext uri="{FF2B5EF4-FFF2-40B4-BE49-F238E27FC236}">
                    <a16:creationId xmlns:a16="http://schemas.microsoft.com/office/drawing/2014/main" id="{6401B022-A1F3-4C21-AF83-0CE0CEFC5477}"/>
                  </a:ext>
                </a:extLst>
              </p:cNvPr>
              <p:cNvGrpSpPr/>
              <p:nvPr/>
            </p:nvGrpSpPr>
            <p:grpSpPr>
              <a:xfrm>
                <a:off x="-3247458" y="2183435"/>
                <a:ext cx="190497" cy="190497"/>
                <a:chOff x="-1190625" y="5119688"/>
                <a:chExt cx="242890" cy="242890"/>
              </a:xfrm>
            </p:grpSpPr>
            <p:sp>
              <p:nvSpPr>
                <p:cNvPr id="109" name="Oval 108">
                  <a:extLst>
                    <a:ext uri="{FF2B5EF4-FFF2-40B4-BE49-F238E27FC236}">
                      <a16:creationId xmlns:a16="http://schemas.microsoft.com/office/drawing/2014/main" id="{8F51C5B1-17CA-4038-A75D-347EEADBFA6F}"/>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0" name="Plus Sign 109">
                  <a:extLst>
                    <a:ext uri="{FF2B5EF4-FFF2-40B4-BE49-F238E27FC236}">
                      <a16:creationId xmlns:a16="http://schemas.microsoft.com/office/drawing/2014/main" id="{1E51D6F5-2D4A-46DF-BD29-5195A4D1A48D}"/>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100" name="Group 99">
                <a:extLst>
                  <a:ext uri="{FF2B5EF4-FFF2-40B4-BE49-F238E27FC236}">
                    <a16:creationId xmlns:a16="http://schemas.microsoft.com/office/drawing/2014/main" id="{3F10839C-F9CD-4563-A7E9-6523C32005A8}"/>
                  </a:ext>
                </a:extLst>
              </p:cNvPr>
              <p:cNvGrpSpPr/>
              <p:nvPr/>
            </p:nvGrpSpPr>
            <p:grpSpPr>
              <a:xfrm>
                <a:off x="-1401850" y="2183435"/>
                <a:ext cx="1170869" cy="659230"/>
                <a:chOff x="-1820135" y="5417070"/>
                <a:chExt cx="1397193" cy="786656"/>
              </a:xfrm>
            </p:grpSpPr>
            <p:sp>
              <p:nvSpPr>
                <p:cNvPr id="104" name="Rectangle 103">
                  <a:extLst>
                    <a:ext uri="{FF2B5EF4-FFF2-40B4-BE49-F238E27FC236}">
                      <a16:creationId xmlns:a16="http://schemas.microsoft.com/office/drawing/2014/main" id="{26C30807-4B91-4D33-9800-E08294BAC77A}"/>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5" name="Rectangle 104">
                  <a:extLst>
                    <a:ext uri="{FF2B5EF4-FFF2-40B4-BE49-F238E27FC236}">
                      <a16:creationId xmlns:a16="http://schemas.microsoft.com/office/drawing/2014/main" id="{CA925C4A-A1EA-4263-902A-A4631A0A8FF4}"/>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6" name="Rectangle 105">
                  <a:extLst>
                    <a:ext uri="{FF2B5EF4-FFF2-40B4-BE49-F238E27FC236}">
                      <a16:creationId xmlns:a16="http://schemas.microsoft.com/office/drawing/2014/main" id="{436A0E05-0061-4398-856A-DF21D935BDEA}"/>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7" name="Rectangle 106">
                  <a:extLst>
                    <a:ext uri="{FF2B5EF4-FFF2-40B4-BE49-F238E27FC236}">
                      <a16:creationId xmlns:a16="http://schemas.microsoft.com/office/drawing/2014/main" id="{D13F1BBE-FBBD-46C0-B9C9-FC9F2FECBDAA}"/>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8" name="Rectangle 107">
                  <a:extLst>
                    <a:ext uri="{FF2B5EF4-FFF2-40B4-BE49-F238E27FC236}">
                      <a16:creationId xmlns:a16="http://schemas.microsoft.com/office/drawing/2014/main" id="{0442720C-8A08-4412-86DF-03DED6078F47}"/>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101" name="Group 100">
                <a:extLst>
                  <a:ext uri="{FF2B5EF4-FFF2-40B4-BE49-F238E27FC236}">
                    <a16:creationId xmlns:a16="http://schemas.microsoft.com/office/drawing/2014/main" id="{30FDA853-80C4-4359-9ED1-6682B119FD97}"/>
                  </a:ext>
                </a:extLst>
              </p:cNvPr>
              <p:cNvGrpSpPr/>
              <p:nvPr/>
            </p:nvGrpSpPr>
            <p:grpSpPr>
              <a:xfrm>
                <a:off x="-1653715" y="2183435"/>
                <a:ext cx="190497" cy="190497"/>
                <a:chOff x="-820920" y="5119691"/>
                <a:chExt cx="242890" cy="242890"/>
              </a:xfrm>
            </p:grpSpPr>
            <p:sp>
              <p:nvSpPr>
                <p:cNvPr id="102" name="Oval 101">
                  <a:extLst>
                    <a:ext uri="{FF2B5EF4-FFF2-40B4-BE49-F238E27FC236}">
                      <a16:creationId xmlns:a16="http://schemas.microsoft.com/office/drawing/2014/main" id="{367DE9B2-9CF2-474E-BA92-E2BA2D0E3959}"/>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3" name="Division Sign 102">
                  <a:extLst>
                    <a:ext uri="{FF2B5EF4-FFF2-40B4-BE49-F238E27FC236}">
                      <a16:creationId xmlns:a16="http://schemas.microsoft.com/office/drawing/2014/main" id="{87D890B2-F429-4DA1-8F03-57F7D6A14E23}"/>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
        <p:nvSpPr>
          <p:cNvPr id="38" name="Text Placeholder 9">
            <a:extLst>
              <a:ext uri="{FF2B5EF4-FFF2-40B4-BE49-F238E27FC236}">
                <a16:creationId xmlns:a16="http://schemas.microsoft.com/office/drawing/2014/main" id="{C54C1B9D-F99F-43CB-8F06-3CD57C461FE7}"/>
              </a:ext>
            </a:extLst>
          </p:cNvPr>
          <p:cNvSpPr>
            <a:spLocks noGrp="1" noChangeAspect="1"/>
          </p:cNvSpPr>
          <p:nvPr>
            <p:ph type="body" sz="quarter" idx="29" hasCustomPrompt="1"/>
          </p:nvPr>
        </p:nvSpPr>
        <p:spPr>
          <a:xfrm>
            <a:off x="4585485" y="5339166"/>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39" name="Text Placeholder 9">
            <a:extLst>
              <a:ext uri="{FF2B5EF4-FFF2-40B4-BE49-F238E27FC236}">
                <a16:creationId xmlns:a16="http://schemas.microsoft.com/office/drawing/2014/main" id="{93925003-A1C6-4EBA-A887-30DF420E19DC}"/>
              </a:ext>
            </a:extLst>
          </p:cNvPr>
          <p:cNvSpPr>
            <a:spLocks noGrp="1" noChangeAspect="1"/>
          </p:cNvSpPr>
          <p:nvPr>
            <p:ph type="body" sz="quarter" idx="30" hasCustomPrompt="1"/>
          </p:nvPr>
        </p:nvSpPr>
        <p:spPr>
          <a:xfrm>
            <a:off x="0" y="3820332"/>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0" name="Text Placeholder 9">
            <a:extLst>
              <a:ext uri="{FF2B5EF4-FFF2-40B4-BE49-F238E27FC236}">
                <a16:creationId xmlns:a16="http://schemas.microsoft.com/office/drawing/2014/main" id="{A04C9E5D-44B1-4E93-9C45-E293D487E4F1}"/>
              </a:ext>
            </a:extLst>
          </p:cNvPr>
          <p:cNvSpPr>
            <a:spLocks noGrp="1" noChangeAspect="1"/>
          </p:cNvSpPr>
          <p:nvPr>
            <p:ph type="body" sz="quarter" idx="31" hasCustomPrompt="1"/>
          </p:nvPr>
        </p:nvSpPr>
        <p:spPr>
          <a:xfrm>
            <a:off x="0" y="5339166"/>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1" name="Text Placeholder 9">
            <a:extLst>
              <a:ext uri="{FF2B5EF4-FFF2-40B4-BE49-F238E27FC236}">
                <a16:creationId xmlns:a16="http://schemas.microsoft.com/office/drawing/2014/main" id="{ACF28CA7-E169-4376-B2AB-788F263B31D2}"/>
              </a:ext>
            </a:extLst>
          </p:cNvPr>
          <p:cNvSpPr>
            <a:spLocks noGrp="1" noChangeAspect="1"/>
          </p:cNvSpPr>
          <p:nvPr>
            <p:ph type="body" sz="quarter" idx="32" hasCustomPrompt="1"/>
          </p:nvPr>
        </p:nvSpPr>
        <p:spPr>
          <a:xfrm>
            <a:off x="8004874" y="5339166"/>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2" name="Text Placeholder 9">
            <a:extLst>
              <a:ext uri="{FF2B5EF4-FFF2-40B4-BE49-F238E27FC236}">
                <a16:creationId xmlns:a16="http://schemas.microsoft.com/office/drawing/2014/main" id="{6D9F93DC-E6F1-4D8A-8D6D-78DAC5D5C9EE}"/>
              </a:ext>
            </a:extLst>
          </p:cNvPr>
          <p:cNvSpPr>
            <a:spLocks noGrp="1" noChangeAspect="1"/>
          </p:cNvSpPr>
          <p:nvPr>
            <p:ph type="body" sz="quarter" idx="25" hasCustomPrompt="1"/>
          </p:nvPr>
        </p:nvSpPr>
        <p:spPr>
          <a:xfrm>
            <a:off x="8004874" y="-1"/>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3" name="Text Placeholder 9">
            <a:extLst>
              <a:ext uri="{FF2B5EF4-FFF2-40B4-BE49-F238E27FC236}">
                <a16:creationId xmlns:a16="http://schemas.microsoft.com/office/drawing/2014/main" id="{DE981917-4276-4DA3-911B-4CCB6DD45166}"/>
              </a:ext>
            </a:extLst>
          </p:cNvPr>
          <p:cNvSpPr>
            <a:spLocks noGrp="1" noChangeAspect="1"/>
          </p:cNvSpPr>
          <p:nvPr>
            <p:ph type="body" sz="quarter" idx="26" hasCustomPrompt="1"/>
          </p:nvPr>
        </p:nvSpPr>
        <p:spPr>
          <a:xfrm>
            <a:off x="8004874" y="1518833"/>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44" name="Text Placeholder 9">
            <a:extLst>
              <a:ext uri="{FF2B5EF4-FFF2-40B4-BE49-F238E27FC236}">
                <a16:creationId xmlns:a16="http://schemas.microsoft.com/office/drawing/2014/main" id="{A5A1DBCD-6B9A-4DCA-B35A-11508FF50BBF}"/>
              </a:ext>
            </a:extLst>
          </p:cNvPr>
          <p:cNvSpPr>
            <a:spLocks noGrp="1" noChangeAspect="1"/>
          </p:cNvSpPr>
          <p:nvPr>
            <p:ph type="body" sz="quarter" idx="27" hasCustomPrompt="1"/>
          </p:nvPr>
        </p:nvSpPr>
        <p:spPr>
          <a:xfrm>
            <a:off x="6865749" y="-1"/>
            <a:ext cx="1139126" cy="1518834"/>
          </a:xfrm>
          <a:solidFill>
            <a:schemeClr val="accent4"/>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Tree>
    <p:extLst>
      <p:ext uri="{BB962C8B-B14F-4D97-AF65-F5344CB8AC3E}">
        <p14:creationId xmlns:p14="http://schemas.microsoft.com/office/powerpoint/2010/main" val="3052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_Dar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730-AD19-4892-A667-75D5658CC22B}"/>
              </a:ext>
            </a:extLst>
          </p:cNvPr>
          <p:cNvSpPr>
            <a:spLocks noGrp="1"/>
          </p:cNvSpPr>
          <p:nvPr>
            <p:ph type="title" hasCustomPrompt="1"/>
          </p:nvPr>
        </p:nvSpPr>
        <p:spPr>
          <a:xfrm>
            <a:off x="414574" y="1352916"/>
            <a:ext cx="3894153" cy="1329595"/>
          </a:xfrm>
        </p:spPr>
        <p:txBody>
          <a:bodyPr wrap="square" anchor="b">
            <a:spAutoFit/>
          </a:bodyPr>
          <a:lstStyle>
            <a:lvl1pPr algn="ctr">
              <a:defRPr sz="9600">
                <a:solidFill>
                  <a:schemeClr val="accent1"/>
                </a:solidFill>
              </a:defRPr>
            </a:lvl1pPr>
          </a:lstStyle>
          <a:p>
            <a:r>
              <a:rPr lang="en-US" dirty="0"/>
              <a:t>No.</a:t>
            </a:r>
          </a:p>
        </p:txBody>
      </p:sp>
      <p:sp>
        <p:nvSpPr>
          <p:cNvPr id="6" name="Text Placeholder 5">
            <a:extLst>
              <a:ext uri="{FF2B5EF4-FFF2-40B4-BE49-F238E27FC236}">
                <a16:creationId xmlns:a16="http://schemas.microsoft.com/office/drawing/2014/main" id="{73DB8DD9-26A9-45DD-A524-BE18CE7240F4}"/>
              </a:ext>
            </a:extLst>
          </p:cNvPr>
          <p:cNvSpPr>
            <a:spLocks noGrp="1"/>
          </p:cNvSpPr>
          <p:nvPr>
            <p:ph type="body" sz="quarter" idx="12"/>
          </p:nvPr>
        </p:nvSpPr>
        <p:spPr>
          <a:xfrm>
            <a:off x="414574" y="2982231"/>
            <a:ext cx="3894153" cy="1329595"/>
          </a:xfrm>
        </p:spPr>
        <p:txBody>
          <a:bodyPr wrap="square">
            <a:spAutoFit/>
          </a:bodyPr>
          <a:lstStyle>
            <a:lvl1pPr marL="0" indent="0" algn="ctr">
              <a:buNone/>
              <a:defRPr sz="3200">
                <a:solidFill>
                  <a:schemeClr val="accent1"/>
                </a:solidFill>
              </a:defRPr>
            </a:lvl1pPr>
            <a:lvl2pPr algn="ctr">
              <a:defRPr sz="3200"/>
            </a:lvl2pPr>
            <a:lvl3pPr algn="ctr">
              <a:defRPr sz="3200"/>
            </a:lvl3pPr>
            <a:lvl4pPr algn="ctr">
              <a:defRPr sz="3200"/>
            </a:lvl4pPr>
            <a:lvl5pPr algn="ctr">
              <a:defRPr sz="3200"/>
            </a:lvl5pPr>
          </a:lstStyle>
          <a:p>
            <a:pPr lvl="0"/>
            <a:r>
              <a:rPr lang="en-US"/>
              <a:t>Click to edit Master text styles</a:t>
            </a:r>
          </a:p>
        </p:txBody>
      </p:sp>
      <p:sp>
        <p:nvSpPr>
          <p:cNvPr id="7" name="Picture Placeholder 9">
            <a:extLst>
              <a:ext uri="{FF2B5EF4-FFF2-40B4-BE49-F238E27FC236}">
                <a16:creationId xmlns:a16="http://schemas.microsoft.com/office/drawing/2014/main" id="{F04CA1BB-A1A2-48C9-8B5A-228CF4AD8A31}"/>
              </a:ext>
            </a:extLst>
          </p:cNvPr>
          <p:cNvSpPr>
            <a:spLocks noGrp="1"/>
          </p:cNvSpPr>
          <p:nvPr>
            <p:ph type="pic" sz="quarter" idx="16"/>
          </p:nvPr>
        </p:nvSpPr>
        <p:spPr>
          <a:xfrm>
            <a:off x="4707597" y="0"/>
            <a:ext cx="4436404" cy="6858000"/>
          </a:xfrm>
          <a:solidFill>
            <a:schemeClr val="bg1">
              <a:lumMod val="95000"/>
            </a:schemeClr>
          </a:solidFill>
        </p:spPr>
        <p:txBody>
          <a:bodyPr lIns="0" tIns="3600000" rIns="0" bIns="0" anchor="t"/>
          <a:lstStyle>
            <a:lvl1pPr marL="0" indent="0" algn="ctr">
              <a:buNone/>
              <a:defRPr i="0"/>
            </a:lvl1pPr>
          </a:lstStyle>
          <a:p>
            <a:r>
              <a:rPr lang="en-US"/>
              <a:t>Click icon to add picture</a:t>
            </a:r>
            <a:endParaRPr lang="en-US" dirty="0"/>
          </a:p>
        </p:txBody>
      </p:sp>
      <p:sp>
        <p:nvSpPr>
          <p:cNvPr id="8" name="Text Placeholder 9">
            <a:extLst>
              <a:ext uri="{FF2B5EF4-FFF2-40B4-BE49-F238E27FC236}">
                <a16:creationId xmlns:a16="http://schemas.microsoft.com/office/drawing/2014/main" id="{D816193E-DCC4-461B-815E-A9E57F0838EE}"/>
              </a:ext>
            </a:extLst>
          </p:cNvPr>
          <p:cNvSpPr>
            <a:spLocks noGrp="1" noChangeAspect="1"/>
          </p:cNvSpPr>
          <p:nvPr>
            <p:ph type="body" sz="quarter" idx="25" hasCustomPrompt="1"/>
          </p:nvPr>
        </p:nvSpPr>
        <p:spPr>
          <a:xfrm>
            <a:off x="8188248" y="1"/>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0" name="Text Placeholder 9">
            <a:extLst>
              <a:ext uri="{FF2B5EF4-FFF2-40B4-BE49-F238E27FC236}">
                <a16:creationId xmlns:a16="http://schemas.microsoft.com/office/drawing/2014/main" id="{DEF31BCF-BCFA-4283-8512-9C6FC5F77BDB}"/>
              </a:ext>
            </a:extLst>
          </p:cNvPr>
          <p:cNvSpPr>
            <a:spLocks noGrp="1" noChangeAspect="1"/>
          </p:cNvSpPr>
          <p:nvPr>
            <p:ph type="body" sz="quarter" idx="26" hasCustomPrompt="1"/>
          </p:nvPr>
        </p:nvSpPr>
        <p:spPr>
          <a:xfrm>
            <a:off x="4707596" y="5583664"/>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1" name="Text Placeholder 9">
            <a:extLst>
              <a:ext uri="{FF2B5EF4-FFF2-40B4-BE49-F238E27FC236}">
                <a16:creationId xmlns:a16="http://schemas.microsoft.com/office/drawing/2014/main" id="{B5CD3DE7-9F93-490B-BA22-DB9A284DBBC6}"/>
              </a:ext>
            </a:extLst>
          </p:cNvPr>
          <p:cNvSpPr>
            <a:spLocks noGrp="1" noChangeAspect="1"/>
          </p:cNvSpPr>
          <p:nvPr>
            <p:ph type="body" sz="quarter" idx="27" hasCustomPrompt="1"/>
          </p:nvPr>
        </p:nvSpPr>
        <p:spPr>
          <a:xfrm>
            <a:off x="3751843" y="4309327"/>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2" name="Text Placeholder 9">
            <a:extLst>
              <a:ext uri="{FF2B5EF4-FFF2-40B4-BE49-F238E27FC236}">
                <a16:creationId xmlns:a16="http://schemas.microsoft.com/office/drawing/2014/main" id="{9373825A-3DBA-4131-B76B-0EDB506606F7}"/>
              </a:ext>
            </a:extLst>
          </p:cNvPr>
          <p:cNvSpPr>
            <a:spLocks noGrp="1" noChangeAspect="1"/>
          </p:cNvSpPr>
          <p:nvPr>
            <p:ph type="body" sz="quarter" idx="28" hasCustomPrompt="1"/>
          </p:nvPr>
        </p:nvSpPr>
        <p:spPr>
          <a:xfrm>
            <a:off x="5663349" y="5583664"/>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4" name="Text Placeholder 9">
            <a:extLst>
              <a:ext uri="{FF2B5EF4-FFF2-40B4-BE49-F238E27FC236}">
                <a16:creationId xmlns:a16="http://schemas.microsoft.com/office/drawing/2014/main" id="{33E65AE8-ABB1-4616-80FA-B64F471A96EE}"/>
              </a:ext>
            </a:extLst>
          </p:cNvPr>
          <p:cNvSpPr>
            <a:spLocks noGrp="1" noChangeAspect="1"/>
          </p:cNvSpPr>
          <p:nvPr>
            <p:ph type="body" sz="quarter" idx="29" hasCustomPrompt="1"/>
          </p:nvPr>
        </p:nvSpPr>
        <p:spPr>
          <a:xfrm>
            <a:off x="0" y="5583664"/>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pic>
        <p:nvPicPr>
          <p:cNvPr id="13" name="Graphic 12">
            <a:extLst>
              <a:ext uri="{FF2B5EF4-FFF2-40B4-BE49-F238E27FC236}">
                <a16:creationId xmlns:a16="http://schemas.microsoft.com/office/drawing/2014/main" id="{8069BE1A-29CB-4819-A3D2-A3797312D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857" y="289030"/>
            <a:ext cx="198716" cy="264955"/>
          </a:xfrm>
          <a:prstGeom prst="rect">
            <a:avLst/>
          </a:prstGeom>
        </p:spPr>
      </p:pic>
      <p:sp>
        <p:nvSpPr>
          <p:cNvPr id="18" name="Text Placeholder 9">
            <a:extLst>
              <a:ext uri="{FF2B5EF4-FFF2-40B4-BE49-F238E27FC236}">
                <a16:creationId xmlns:a16="http://schemas.microsoft.com/office/drawing/2014/main" id="{2F7269EC-FE99-4669-8401-52B46B86ECE2}"/>
              </a:ext>
            </a:extLst>
          </p:cNvPr>
          <p:cNvSpPr>
            <a:spLocks noGrp="1" noChangeAspect="1"/>
          </p:cNvSpPr>
          <p:nvPr>
            <p:ph type="body" sz="quarter" idx="31" hasCustomPrompt="1"/>
          </p:nvPr>
        </p:nvSpPr>
        <p:spPr>
          <a:xfrm>
            <a:off x="4707596" y="4309327"/>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21" name="Text Placeholder 9">
            <a:extLst>
              <a:ext uri="{FF2B5EF4-FFF2-40B4-BE49-F238E27FC236}">
                <a16:creationId xmlns:a16="http://schemas.microsoft.com/office/drawing/2014/main" id="{DF50F88C-DB4F-400A-A880-1812125A9537}"/>
              </a:ext>
            </a:extLst>
          </p:cNvPr>
          <p:cNvSpPr>
            <a:spLocks noGrp="1" noChangeAspect="1"/>
          </p:cNvSpPr>
          <p:nvPr>
            <p:ph type="body" sz="quarter" idx="33" hasCustomPrompt="1"/>
          </p:nvPr>
        </p:nvSpPr>
        <p:spPr>
          <a:xfrm>
            <a:off x="8188248" y="1274338"/>
            <a:ext cx="955753" cy="1274337"/>
          </a:xfrm>
          <a:solidFill>
            <a:schemeClr val="accent1"/>
          </a:solidFill>
        </p:spPr>
        <p:txBody>
          <a:bodyPr/>
          <a:lstStyle>
            <a:lvl1pPr marL="0" indent="0">
              <a:buNone/>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dirty="0"/>
              <a:t> </a:t>
            </a:r>
          </a:p>
        </p:txBody>
      </p:sp>
      <p:sp>
        <p:nvSpPr>
          <p:cNvPr id="15" name="TextBox 8">
            <a:extLst>
              <a:ext uri="{FF2B5EF4-FFF2-40B4-BE49-F238E27FC236}">
                <a16:creationId xmlns:a16="http://schemas.microsoft.com/office/drawing/2014/main" id="{3AF67E2E-4F6F-4E4B-8937-F3359E7C6730}"/>
              </a:ext>
            </a:extLst>
          </p:cNvPr>
          <p:cNvSpPr txBox="1">
            <a:spLocks/>
          </p:cNvSpPr>
          <p:nvPr/>
        </p:nvSpPr>
        <p:spPr>
          <a:xfrm>
            <a:off x="-2428875" y="1"/>
            <a:ext cx="2290556" cy="1338828"/>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Replace an existing picture</a:t>
            </a:r>
          </a:p>
          <a:p>
            <a:pPr marL="177800" indent="-180000">
              <a:buFont typeface="+mj-lt"/>
              <a:buAutoNum type="arabicPeriod"/>
            </a:pPr>
            <a:r>
              <a:rPr lang="en-US" sz="1000" b="0" dirty="0">
                <a:solidFill>
                  <a:schemeClr val="tx1"/>
                </a:solidFill>
              </a:rPr>
              <a:t>Select the picture and delete it</a:t>
            </a:r>
          </a:p>
          <a:p>
            <a:pPr marL="177800" indent="-180000">
              <a:buFont typeface="+mj-lt"/>
              <a:buAutoNum type="arabicPeriod"/>
            </a:pPr>
            <a:r>
              <a:rPr lang="en-US" sz="1000" b="0" dirty="0">
                <a:solidFill>
                  <a:schemeClr val="tx1"/>
                </a:solidFill>
              </a:rPr>
              <a:t>Click the picture icon and choose another picture</a:t>
            </a:r>
          </a:p>
          <a:p>
            <a:pPr marL="177800" indent="-180000">
              <a:buFont typeface="+mj-lt"/>
              <a:buAutoNum type="arabicPeriod"/>
            </a:pPr>
            <a:r>
              <a:rPr lang="en-US" sz="1000" b="0" dirty="0">
                <a:solidFill>
                  <a:schemeClr val="tx1"/>
                </a:solidFill>
              </a:rPr>
              <a:t>Right-click the new picture and click </a:t>
            </a:r>
            <a:br>
              <a:rPr lang="en-US" sz="1000" b="0" dirty="0">
                <a:solidFill>
                  <a:schemeClr val="tx1"/>
                </a:solidFill>
              </a:rPr>
            </a:br>
            <a:r>
              <a:rPr lang="en-US" sz="1000" b="0" dirty="0">
                <a:solidFill>
                  <a:schemeClr val="tx1"/>
                </a:solidFill>
              </a:rPr>
              <a:t>‘Send to Back’</a:t>
            </a:r>
          </a:p>
        </p:txBody>
      </p:sp>
      <p:pic>
        <p:nvPicPr>
          <p:cNvPr id="34" name="Graphic 33">
            <a:extLst>
              <a:ext uri="{FF2B5EF4-FFF2-40B4-BE49-F238E27FC236}">
                <a16:creationId xmlns:a16="http://schemas.microsoft.com/office/drawing/2014/main" id="{2A96DD76-53C5-4E1B-89D9-2A7B4E4D4F5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215857" y="289030"/>
            <a:ext cx="198716" cy="264955"/>
          </a:xfrm>
          <a:prstGeom prst="rect">
            <a:avLst/>
          </a:prstGeom>
        </p:spPr>
      </p:pic>
      <p:grpSp>
        <p:nvGrpSpPr>
          <p:cNvPr id="97" name="Group 96">
            <a:extLst>
              <a:ext uri="{FF2B5EF4-FFF2-40B4-BE49-F238E27FC236}">
                <a16:creationId xmlns:a16="http://schemas.microsoft.com/office/drawing/2014/main" id="{186775A9-26B4-492D-9AD3-B5BD4EA9C516}"/>
              </a:ext>
            </a:extLst>
          </p:cNvPr>
          <p:cNvGrpSpPr>
            <a:grpSpLocks/>
          </p:cNvGrpSpPr>
          <p:nvPr userDrawn="1"/>
        </p:nvGrpSpPr>
        <p:grpSpPr>
          <a:xfrm>
            <a:off x="-2435593" y="1336150"/>
            <a:ext cx="2297275" cy="3647152"/>
            <a:chOff x="-3247458" y="-5397"/>
            <a:chExt cx="3063033" cy="3647152"/>
          </a:xfrm>
        </p:grpSpPr>
        <p:sp>
          <p:nvSpPr>
            <p:cNvPr id="98" name="TextBox 8">
              <a:extLst>
                <a:ext uri="{FF2B5EF4-FFF2-40B4-BE49-F238E27FC236}">
                  <a16:creationId xmlns:a16="http://schemas.microsoft.com/office/drawing/2014/main" id="{10EF10B6-FEC5-4822-849A-BC3231426A2F}"/>
                </a:ext>
              </a:extLst>
            </p:cNvPr>
            <p:cNvSpPr txBox="1">
              <a:spLocks/>
            </p:cNvSpPr>
            <p:nvPr/>
          </p:nvSpPr>
          <p:spPr>
            <a:xfrm>
              <a:off x="-3238499" y="-5397"/>
              <a:ext cx="3054074" cy="3647152"/>
            </a:xfrm>
            <a:prstGeom prst="rect">
              <a:avLst/>
            </a:prstGeom>
            <a:noFill/>
            <a:ln>
              <a:noFill/>
            </a:ln>
          </p:spPr>
          <p:txBody>
            <a:bodyPr vert="horz" wrap="square" lIns="0" tIns="0" rIns="0" bIns="0" rtlCol="0">
              <a:spAutoFit/>
            </a:bodyPr>
            <a:lstStyle>
              <a:lvl1pPr marL="179388" indent="-1793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accent1"/>
                  </a:solidFill>
                </a:rPr>
                <a:t>Change the ‘graphic square’ elements</a:t>
              </a:r>
            </a:p>
            <a:p>
              <a:pPr marL="0" indent="0">
                <a:buNone/>
              </a:pPr>
              <a:r>
                <a:rPr lang="en-US" sz="1000" b="1" dirty="0">
                  <a:solidFill>
                    <a:schemeClr val="tx1"/>
                  </a:solidFill>
                </a:rPr>
                <a:t>Remove</a:t>
              </a:r>
              <a:r>
                <a:rPr lang="en-US" sz="1000" b="0" dirty="0">
                  <a:solidFill>
                    <a:schemeClr val="tx1"/>
                  </a:solidFill>
                </a:rPr>
                <a:t> elements by deleting them.</a:t>
              </a:r>
            </a:p>
            <a:p>
              <a:pPr marL="0" indent="0">
                <a:buNone/>
              </a:pPr>
              <a:r>
                <a:rPr lang="en-US" sz="1000" b="1" dirty="0">
                  <a:solidFill>
                    <a:schemeClr val="tx1"/>
                  </a:solidFill>
                </a:rPr>
                <a:t>Add</a:t>
              </a:r>
              <a:r>
                <a:rPr lang="en-US" sz="1000" b="0" dirty="0">
                  <a:solidFill>
                    <a:schemeClr val="tx1"/>
                  </a:solidFill>
                </a:rPr>
                <a:t> elements by copying existing ones to other locations. Copy a square by pressing the Ctrl key while you move a square with the mouse (release the mouse before you release Ctrl).</a:t>
              </a:r>
            </a:p>
            <a:p>
              <a:pPr marL="0" indent="0">
                <a:buNone/>
              </a:pPr>
              <a:r>
                <a:rPr lang="en-US" sz="1000" b="0" dirty="0">
                  <a:solidFill>
                    <a:schemeClr val="tx1"/>
                  </a:solidFill>
                </a:rPr>
                <a:t>Follow these guidelines:</a:t>
              </a:r>
            </a:p>
            <a:p>
              <a:pPr marL="177800" marR="0" lvl="0" indent="-180000" algn="l" defTabSz="914400" rtl="0" eaLnBrk="1" fontAlgn="auto" latinLnBrk="0" hangingPunct="1">
                <a:lnSpc>
                  <a:spcPct val="90000"/>
                </a:lnSpc>
                <a:spcBef>
                  <a:spcPts val="600"/>
                </a:spcBef>
                <a:spcAft>
                  <a:spcPts val="0"/>
                </a:spcAft>
                <a:buClrTx/>
                <a:buSzTx/>
                <a:buFont typeface="+mj-lt"/>
                <a:buAutoNum type="arabicPeriod"/>
                <a:tabLst/>
                <a:defRPr/>
              </a:pPr>
              <a:r>
                <a:rPr lang="en-US" sz="1000" b="0" dirty="0">
                  <a:solidFill>
                    <a:schemeClr val="tx1"/>
                  </a:solidFill>
                </a:rPr>
                <a:t>For layouts with colored backgrounds, do not change the original fill color</a:t>
              </a:r>
            </a:p>
            <a:p>
              <a:pPr marL="177800" indent="-180000">
                <a:buFont typeface="+mj-lt"/>
                <a:buAutoNum type="arabicPeriod"/>
              </a:pPr>
              <a:r>
                <a:rPr lang="en-US" sz="1000" b="0" dirty="0">
                  <a:solidFill>
                    <a:schemeClr val="tx1"/>
                  </a:solidFill>
                </a:rPr>
                <a:t>Do not leave space between elements and make sure they do not overlap</a:t>
              </a:r>
            </a:p>
            <a:p>
              <a:pPr marL="177800" indent="-180000">
                <a:buFont typeface="+mj-lt"/>
                <a:buAutoNum type="arabicPeriod"/>
              </a:pPr>
              <a:r>
                <a:rPr lang="en-US" sz="1000" b="0" dirty="0">
                  <a:solidFill>
                    <a:schemeClr val="tx1"/>
                  </a:solidFill>
                </a:rPr>
                <a:t>If you change the size of the squares, ensure that they remain square by pressing the Shift key while using the corner markers to change the size.</a:t>
              </a:r>
              <a:endParaRPr lang="en-US" sz="1000" b="1" dirty="0">
                <a:solidFill>
                  <a:schemeClr val="tx1"/>
                </a:solidFill>
              </a:endParaRPr>
            </a:p>
          </p:txBody>
        </p:sp>
        <p:grpSp>
          <p:nvGrpSpPr>
            <p:cNvPr id="99" name="Group 98">
              <a:extLst>
                <a:ext uri="{FF2B5EF4-FFF2-40B4-BE49-F238E27FC236}">
                  <a16:creationId xmlns:a16="http://schemas.microsoft.com/office/drawing/2014/main" id="{C81A468A-CD2A-46B2-9411-6358BCC9982D}"/>
                </a:ext>
              </a:extLst>
            </p:cNvPr>
            <p:cNvGrpSpPr>
              <a:grpSpLocks/>
            </p:cNvGrpSpPr>
            <p:nvPr/>
          </p:nvGrpSpPr>
          <p:grpSpPr>
            <a:xfrm>
              <a:off x="-3247458" y="2780259"/>
              <a:ext cx="3016477" cy="659231"/>
              <a:chOff x="-3247458" y="2183435"/>
              <a:chExt cx="3016477" cy="659231"/>
            </a:xfrm>
          </p:grpSpPr>
          <p:grpSp>
            <p:nvGrpSpPr>
              <p:cNvPr id="100" name="Group 99">
                <a:extLst>
                  <a:ext uri="{FF2B5EF4-FFF2-40B4-BE49-F238E27FC236}">
                    <a16:creationId xmlns:a16="http://schemas.microsoft.com/office/drawing/2014/main" id="{1C8A07EA-E364-483B-9FC1-C51E122E8A4D}"/>
                  </a:ext>
                </a:extLst>
              </p:cNvPr>
              <p:cNvGrpSpPr/>
              <p:nvPr/>
            </p:nvGrpSpPr>
            <p:grpSpPr>
              <a:xfrm>
                <a:off x="-2995593" y="2183436"/>
                <a:ext cx="1170869" cy="659230"/>
                <a:chOff x="-1820135" y="4330269"/>
                <a:chExt cx="1397193" cy="786656"/>
              </a:xfrm>
            </p:grpSpPr>
            <p:sp>
              <p:nvSpPr>
                <p:cNvPr id="113" name="Rectangle 112">
                  <a:extLst>
                    <a:ext uri="{FF2B5EF4-FFF2-40B4-BE49-F238E27FC236}">
                      <a16:creationId xmlns:a16="http://schemas.microsoft.com/office/drawing/2014/main" id="{36B41B72-EF85-45A8-A322-E0C22CC18D63}"/>
                    </a:ext>
                  </a:extLst>
                </p:cNvPr>
                <p:cNvSpPr>
                  <a:spLocks/>
                </p:cNvSpPr>
                <p:nvPr/>
              </p:nvSpPr>
              <p:spPr>
                <a:xfrm>
                  <a:off x="-1820135" y="4330269"/>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4" name="Rectangle 113">
                  <a:extLst>
                    <a:ext uri="{FF2B5EF4-FFF2-40B4-BE49-F238E27FC236}">
                      <a16:creationId xmlns:a16="http://schemas.microsoft.com/office/drawing/2014/main" id="{337435DB-71C6-4F1D-B6A5-0DBA6FB92EAC}"/>
                    </a:ext>
                  </a:extLst>
                </p:cNvPr>
                <p:cNvSpPr>
                  <a:spLocks/>
                </p:cNvSpPr>
                <p:nvPr/>
              </p:nvSpPr>
              <p:spPr>
                <a:xfrm>
                  <a:off x="-1820135" y="4630627"/>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5" name="Rectangle 114">
                  <a:extLst>
                    <a:ext uri="{FF2B5EF4-FFF2-40B4-BE49-F238E27FC236}">
                      <a16:creationId xmlns:a16="http://schemas.microsoft.com/office/drawing/2014/main" id="{F8809884-DEA5-4D3F-97CD-0DC89163ED65}"/>
                    </a:ext>
                  </a:extLst>
                </p:cNvPr>
                <p:cNvSpPr>
                  <a:spLocks/>
                </p:cNvSpPr>
                <p:nvPr/>
              </p:nvSpPr>
              <p:spPr>
                <a:xfrm>
                  <a:off x="-1820135" y="4873085"/>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6" name="Rectangle 115">
                  <a:extLst>
                    <a:ext uri="{FF2B5EF4-FFF2-40B4-BE49-F238E27FC236}">
                      <a16:creationId xmlns:a16="http://schemas.microsoft.com/office/drawing/2014/main" id="{15156451-E681-4713-9615-08AD9740E2EB}"/>
                    </a:ext>
                  </a:extLst>
                </p:cNvPr>
                <p:cNvSpPr>
                  <a:spLocks/>
                </p:cNvSpPr>
                <p:nvPr/>
              </p:nvSpPr>
              <p:spPr>
                <a:xfrm>
                  <a:off x="-666782" y="433026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7" name="Rectangle 116">
                  <a:extLst>
                    <a:ext uri="{FF2B5EF4-FFF2-40B4-BE49-F238E27FC236}">
                      <a16:creationId xmlns:a16="http://schemas.microsoft.com/office/drawing/2014/main" id="{D4DA4B58-0CDE-422B-8859-9EFC278A4111}"/>
                    </a:ext>
                  </a:extLst>
                </p:cNvPr>
                <p:cNvSpPr>
                  <a:spLocks/>
                </p:cNvSpPr>
                <p:nvPr/>
              </p:nvSpPr>
              <p:spPr>
                <a:xfrm>
                  <a:off x="-911526" y="457410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101" name="Group 100">
                <a:extLst>
                  <a:ext uri="{FF2B5EF4-FFF2-40B4-BE49-F238E27FC236}">
                    <a16:creationId xmlns:a16="http://schemas.microsoft.com/office/drawing/2014/main" id="{1F2CFE67-0C40-4AC3-8460-DD2F66CEAD12}"/>
                  </a:ext>
                </a:extLst>
              </p:cNvPr>
              <p:cNvGrpSpPr/>
              <p:nvPr/>
            </p:nvGrpSpPr>
            <p:grpSpPr>
              <a:xfrm>
                <a:off x="-3247458" y="2183435"/>
                <a:ext cx="190497" cy="190497"/>
                <a:chOff x="-1190625" y="5119688"/>
                <a:chExt cx="242890" cy="242890"/>
              </a:xfrm>
            </p:grpSpPr>
            <p:sp>
              <p:nvSpPr>
                <p:cNvPr id="111" name="Oval 110">
                  <a:extLst>
                    <a:ext uri="{FF2B5EF4-FFF2-40B4-BE49-F238E27FC236}">
                      <a16:creationId xmlns:a16="http://schemas.microsoft.com/office/drawing/2014/main" id="{7496470A-D786-49F6-8180-9F66A380C647}"/>
                    </a:ext>
                  </a:extLst>
                </p:cNvPr>
                <p:cNvSpPr/>
                <p:nvPr/>
              </p:nvSpPr>
              <p:spPr>
                <a:xfrm>
                  <a:off x="-1190625" y="5119688"/>
                  <a:ext cx="242890" cy="24289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2" name="Plus Sign 111">
                  <a:extLst>
                    <a:ext uri="{FF2B5EF4-FFF2-40B4-BE49-F238E27FC236}">
                      <a16:creationId xmlns:a16="http://schemas.microsoft.com/office/drawing/2014/main" id="{207A49F2-9A3B-4083-9FD5-E0B3504CAD1A}"/>
                    </a:ext>
                  </a:extLst>
                </p:cNvPr>
                <p:cNvSpPr>
                  <a:spLocks/>
                </p:cNvSpPr>
                <p:nvPr/>
              </p:nvSpPr>
              <p:spPr>
                <a:xfrm>
                  <a:off x="-1171170" y="5139143"/>
                  <a:ext cx="203980" cy="203980"/>
                </a:xfrm>
                <a:prstGeom prst="mathPlus">
                  <a:avLst>
                    <a:gd name="adj1" fmla="val 11846"/>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102" name="Group 101">
                <a:extLst>
                  <a:ext uri="{FF2B5EF4-FFF2-40B4-BE49-F238E27FC236}">
                    <a16:creationId xmlns:a16="http://schemas.microsoft.com/office/drawing/2014/main" id="{6C1CF373-DDD3-4834-ABFA-13E0CDC11585}"/>
                  </a:ext>
                </a:extLst>
              </p:cNvPr>
              <p:cNvGrpSpPr/>
              <p:nvPr/>
            </p:nvGrpSpPr>
            <p:grpSpPr>
              <a:xfrm>
                <a:off x="-1401850" y="2183435"/>
                <a:ext cx="1170869" cy="659230"/>
                <a:chOff x="-1820135" y="5417070"/>
                <a:chExt cx="1397193" cy="786656"/>
              </a:xfrm>
            </p:grpSpPr>
            <p:sp>
              <p:nvSpPr>
                <p:cNvPr id="106" name="Rectangle 105">
                  <a:extLst>
                    <a:ext uri="{FF2B5EF4-FFF2-40B4-BE49-F238E27FC236}">
                      <a16:creationId xmlns:a16="http://schemas.microsoft.com/office/drawing/2014/main" id="{44C9A664-E26F-4757-87DC-AEABD52DC788}"/>
                    </a:ext>
                  </a:extLst>
                </p:cNvPr>
                <p:cNvSpPr>
                  <a:spLocks/>
                </p:cNvSpPr>
                <p:nvPr/>
              </p:nvSpPr>
              <p:spPr>
                <a:xfrm>
                  <a:off x="-1820135" y="5417070"/>
                  <a:ext cx="1397193" cy="786656"/>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7" name="Rectangle 106">
                  <a:extLst>
                    <a:ext uri="{FF2B5EF4-FFF2-40B4-BE49-F238E27FC236}">
                      <a16:creationId xmlns:a16="http://schemas.microsoft.com/office/drawing/2014/main" id="{1447E015-4E60-46E7-B039-C6C0B89E86C6}"/>
                    </a:ext>
                  </a:extLst>
                </p:cNvPr>
                <p:cNvSpPr>
                  <a:spLocks/>
                </p:cNvSpPr>
                <p:nvPr/>
              </p:nvSpPr>
              <p:spPr>
                <a:xfrm>
                  <a:off x="-1820135" y="5652649"/>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8" name="Rectangle 107">
                  <a:extLst>
                    <a:ext uri="{FF2B5EF4-FFF2-40B4-BE49-F238E27FC236}">
                      <a16:creationId xmlns:a16="http://schemas.microsoft.com/office/drawing/2014/main" id="{D2A64E96-DDA4-458F-B293-27359E04218E}"/>
                    </a:ext>
                  </a:extLst>
                </p:cNvPr>
                <p:cNvSpPr>
                  <a:spLocks/>
                </p:cNvSpPr>
                <p:nvPr/>
              </p:nvSpPr>
              <p:spPr>
                <a:xfrm>
                  <a:off x="-1820135" y="595988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9" name="Rectangle 108">
                  <a:extLst>
                    <a:ext uri="{FF2B5EF4-FFF2-40B4-BE49-F238E27FC236}">
                      <a16:creationId xmlns:a16="http://schemas.microsoft.com/office/drawing/2014/main" id="{04789F03-B326-4B61-82D3-0C82895236C4}"/>
                    </a:ext>
                  </a:extLst>
                </p:cNvPr>
                <p:cNvSpPr/>
                <p:nvPr/>
              </p:nvSpPr>
              <p:spPr>
                <a:xfrm>
                  <a:off x="-666782" y="5417333"/>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10" name="Rectangle 109">
                  <a:extLst>
                    <a:ext uri="{FF2B5EF4-FFF2-40B4-BE49-F238E27FC236}">
                      <a16:creationId xmlns:a16="http://schemas.microsoft.com/office/drawing/2014/main" id="{DE32FD14-0FDE-46C8-B2EC-00CE977831BE}"/>
                    </a:ext>
                  </a:extLst>
                </p:cNvPr>
                <p:cNvSpPr/>
                <p:nvPr/>
              </p:nvSpPr>
              <p:spPr>
                <a:xfrm>
                  <a:off x="-773462" y="5716046"/>
                  <a:ext cx="243840" cy="2438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nvGrpSpPr>
              <p:cNvPr id="103" name="Group 102">
                <a:extLst>
                  <a:ext uri="{FF2B5EF4-FFF2-40B4-BE49-F238E27FC236}">
                    <a16:creationId xmlns:a16="http://schemas.microsoft.com/office/drawing/2014/main" id="{973FD8B0-52F5-435F-8EEE-C9928D73A3FD}"/>
                  </a:ext>
                </a:extLst>
              </p:cNvPr>
              <p:cNvGrpSpPr/>
              <p:nvPr/>
            </p:nvGrpSpPr>
            <p:grpSpPr>
              <a:xfrm>
                <a:off x="-1653715" y="2183435"/>
                <a:ext cx="190497" cy="190497"/>
                <a:chOff x="-820920" y="5119691"/>
                <a:chExt cx="242890" cy="242890"/>
              </a:xfrm>
            </p:grpSpPr>
            <p:sp>
              <p:nvSpPr>
                <p:cNvPr id="104" name="Oval 103">
                  <a:extLst>
                    <a:ext uri="{FF2B5EF4-FFF2-40B4-BE49-F238E27FC236}">
                      <a16:creationId xmlns:a16="http://schemas.microsoft.com/office/drawing/2014/main" id="{4B77637F-78B3-48FD-AC24-6BB87036A982}"/>
                    </a:ext>
                  </a:extLst>
                </p:cNvPr>
                <p:cNvSpPr/>
                <p:nvPr/>
              </p:nvSpPr>
              <p:spPr>
                <a:xfrm>
                  <a:off x="-820920" y="5119691"/>
                  <a:ext cx="242890" cy="242890"/>
                </a:xfrm>
                <a:prstGeom prst="ellipse">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105" name="Division Sign 104">
                  <a:extLst>
                    <a:ext uri="{FF2B5EF4-FFF2-40B4-BE49-F238E27FC236}">
                      <a16:creationId xmlns:a16="http://schemas.microsoft.com/office/drawing/2014/main" id="{30FF4310-0106-4E2D-AA69-8049060E2D1C}"/>
                    </a:ext>
                  </a:extLst>
                </p:cNvPr>
                <p:cNvSpPr>
                  <a:spLocks/>
                </p:cNvSpPr>
                <p:nvPr/>
              </p:nvSpPr>
              <p:spPr>
                <a:xfrm>
                  <a:off x="-801465" y="5139146"/>
                  <a:ext cx="203980" cy="203980"/>
                </a:xfrm>
                <a:prstGeom prst="mathDivide">
                  <a:avLst>
                    <a:gd name="adj1" fmla="val 11846"/>
                    <a:gd name="adj2" fmla="val 7048"/>
                    <a:gd name="adj3" fmla="val 1176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grpSp>
    </p:spTree>
    <p:extLst>
      <p:ext uri="{BB962C8B-B14F-4D97-AF65-F5344CB8AC3E}">
        <p14:creationId xmlns:p14="http://schemas.microsoft.com/office/powerpoint/2010/main" val="192739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4573" y="843014"/>
            <a:ext cx="8315090" cy="886397"/>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14573" y="2018440"/>
            <a:ext cx="8315090" cy="455053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p:cNvSpPr>
            <a:spLocks noGrp="1"/>
          </p:cNvSpPr>
          <p:nvPr>
            <p:ph type="ftr" sz="quarter" idx="3"/>
          </p:nvPr>
        </p:nvSpPr>
        <p:spPr>
          <a:xfrm>
            <a:off x="4706539" y="367645"/>
            <a:ext cx="3669029" cy="107722"/>
          </a:xfrm>
          <a:prstGeom prst="rect">
            <a:avLst/>
          </a:prstGeom>
        </p:spPr>
        <p:txBody>
          <a:bodyPr vert="horz" wrap="square" lIns="0" tIns="0" rIns="0" bIns="0" rtlCol="0" anchor="ctr">
            <a:spAutoFit/>
          </a:bodyPr>
          <a:lstStyle>
            <a:lvl1pPr algn="r">
              <a:defRPr sz="700">
                <a:solidFill>
                  <a:schemeClr val="tx1"/>
                </a:solidFill>
              </a:defRPr>
            </a:lvl1pPr>
          </a:lstStyle>
          <a:p>
            <a:r>
              <a:rPr lang="en-US" dirty="0"/>
              <a:t>© Simcorp 2022</a:t>
            </a:r>
          </a:p>
        </p:txBody>
      </p:sp>
      <p:sp>
        <p:nvSpPr>
          <p:cNvPr id="6" name="Slide Number Placeholder 5"/>
          <p:cNvSpPr>
            <a:spLocks noGrp="1"/>
          </p:cNvSpPr>
          <p:nvPr>
            <p:ph type="sldNum" sz="quarter" idx="4"/>
          </p:nvPr>
        </p:nvSpPr>
        <p:spPr>
          <a:xfrm>
            <a:off x="8574286" y="367645"/>
            <a:ext cx="153530" cy="107722"/>
          </a:xfrm>
          <a:prstGeom prst="rect">
            <a:avLst/>
          </a:prstGeom>
        </p:spPr>
        <p:txBody>
          <a:bodyPr vert="horz" wrap="square" lIns="0" tIns="0" rIns="0" bIns="0" rtlCol="0" anchor="ctr">
            <a:spAutoFit/>
          </a:bodyPr>
          <a:lstStyle>
            <a:lvl1pPr algn="r">
              <a:defRPr sz="700">
                <a:solidFill>
                  <a:schemeClr val="tx1"/>
                </a:solidFill>
              </a:defRPr>
            </a:lvl1pPr>
          </a:lstStyle>
          <a:p>
            <a:fld id="{4803DD7B-12C8-43B8-9F45-989336E79744}" type="slidenum">
              <a:rPr lang="en-US" smtClean="0"/>
              <a:pPr/>
              <a:t>‹#›</a:t>
            </a:fld>
            <a:endParaRPr lang="en-US" dirty="0"/>
          </a:p>
        </p:txBody>
      </p:sp>
      <p:pic>
        <p:nvPicPr>
          <p:cNvPr id="21" name="Graphic 20">
            <a:extLst>
              <a:ext uri="{FF2B5EF4-FFF2-40B4-BE49-F238E27FC236}">
                <a16:creationId xmlns:a16="http://schemas.microsoft.com/office/drawing/2014/main" id="{5B9C4B22-B4C6-442B-ACF5-77ECDA89F9F5}"/>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15857" y="289030"/>
            <a:ext cx="198716" cy="264955"/>
          </a:xfrm>
          <a:prstGeom prst="rect">
            <a:avLst/>
          </a:prstGeom>
        </p:spPr>
      </p:pic>
      <p:pic>
        <p:nvPicPr>
          <p:cNvPr id="7" name="Graphic 6">
            <a:extLst>
              <a:ext uri="{FF2B5EF4-FFF2-40B4-BE49-F238E27FC236}">
                <a16:creationId xmlns:a16="http://schemas.microsoft.com/office/drawing/2014/main" id="{9001DC3D-5468-4C6F-B465-0E7D0167E7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215857" y="289030"/>
            <a:ext cx="198716" cy="264955"/>
          </a:xfrm>
          <a:prstGeom prst="rect">
            <a:avLst/>
          </a:prstGeom>
        </p:spPr>
      </p:pic>
    </p:spTree>
    <p:extLst>
      <p:ext uri="{BB962C8B-B14F-4D97-AF65-F5344CB8AC3E}">
        <p14:creationId xmlns:p14="http://schemas.microsoft.com/office/powerpoint/2010/main" val="152160522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61" r:id="rId7"/>
    <p:sldLayoutId id="2147483862" r:id="rId8"/>
    <p:sldLayoutId id="2147483863" r:id="rId9"/>
    <p:sldLayoutId id="2147483864" r:id="rId10"/>
    <p:sldLayoutId id="2147483857" r:id="rId11"/>
    <p:sldLayoutId id="2147483858" r:id="rId12"/>
    <p:sldLayoutId id="2147483859" r:id="rId13"/>
    <p:sldLayoutId id="2147483860" r:id="rId14"/>
    <p:sldLayoutId id="2147483865" r:id="rId15"/>
    <p:sldLayoutId id="2147483866" r:id="rId16"/>
    <p:sldLayoutId id="2147483867" r:id="rId17"/>
    <p:sldLayoutId id="2147483868" r:id="rId18"/>
    <p:sldLayoutId id="2147483869" r:id="rId19"/>
    <p:sldLayoutId id="2147483870" r:id="rId20"/>
    <p:sldLayoutId id="2147483871" r:id="rId21"/>
    <p:sldLayoutId id="2147483872" r:id="rId22"/>
    <p:sldLayoutId id="2147483873" r:id="rId23"/>
    <p:sldLayoutId id="2147483874" r:id="rId24"/>
    <p:sldLayoutId id="2147483875" r:id="rId25"/>
    <p:sldLayoutId id="2147483877" r:id="rId26"/>
    <p:sldLayoutId id="2147483878" r:id="rId27"/>
    <p:sldLayoutId id="2147483879" r:id="rId28"/>
    <p:sldLayoutId id="2147483880" r:id="rId29"/>
    <p:sldLayoutId id="2147483881" r:id="rId30"/>
    <p:sldLayoutId id="2147483882" r:id="rId31"/>
    <p:sldLayoutId id="2147483883" r:id="rId32"/>
    <p:sldLayoutId id="2147483884" r:id="rId33"/>
    <p:sldLayoutId id="2147483885" r:id="rId34"/>
    <p:sldLayoutId id="2147483886" r:id="rId35"/>
    <p:sldLayoutId id="2147483887" r:id="rId36"/>
    <p:sldLayoutId id="2147483888" r:id="rId37"/>
    <p:sldLayoutId id="2147483889" r:id="rId38"/>
    <p:sldLayoutId id="2147483890" r:id="rId39"/>
    <p:sldLayoutId id="2147483891" r:id="rId40"/>
    <p:sldLayoutId id="2147483892" r:id="rId41"/>
    <p:sldLayoutId id="2147483895" r:id="rId42"/>
    <p:sldLayoutId id="2147483896" r:id="rId43"/>
    <p:sldLayoutId id="2147483898" r:id="rId44"/>
    <p:sldLayoutId id="2147483893" r:id="rId45"/>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9388" indent="-17938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1pPr>
      <a:lvl2pPr marL="360000" indent="-180975"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2pPr>
      <a:lvl3pPr marL="540000" indent="-180975"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900000" indent="-180975"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pos="5499" userDrawn="1">
          <p15:clr>
            <a:srgbClr val="F26B43"/>
          </p15:clr>
        </p15:guide>
        <p15:guide id="9" orient="horz" pos="1091" userDrawn="1">
          <p15:clr>
            <a:srgbClr val="F26B43"/>
          </p15:clr>
        </p15:guide>
        <p15:guide id="10" orient="horz" pos="4139" userDrawn="1">
          <p15:clr>
            <a:srgbClr val="F26B43"/>
          </p15:clr>
        </p15:guide>
        <p15:guide id="11" pos="261" userDrawn="1">
          <p15:clr>
            <a:srgbClr val="F26B43"/>
          </p15:clr>
        </p15:guide>
        <p15:guide id="12" orient="horz" pos="531" userDrawn="1">
          <p15:clr>
            <a:srgbClr val="F26B43"/>
          </p15:clr>
        </p15:guide>
        <p15:guide id="13" orient="horz" pos="1271" userDrawn="1">
          <p15:clr>
            <a:srgbClr val="F26B43"/>
          </p15:clr>
        </p15:guide>
        <p15:guide id="14" orient="horz" pos="1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5.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14ECCD-1E7F-30BC-96D2-8BBB2AB522DF}"/>
              </a:ext>
            </a:extLst>
          </p:cNvPr>
          <p:cNvSpPr>
            <a:spLocks noGrp="1" noRot="1" noMove="1" noResize="1" noEditPoints="1" noAdjustHandles="1" noChangeArrowheads="1" noChangeShapeType="1"/>
          </p:cNvSpPr>
          <p:nvPr/>
        </p:nvSpPr>
        <p:spPr>
          <a:xfrm>
            <a:off x="174129" y="222353"/>
            <a:ext cx="8640000" cy="648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Graphic 3" descr="Work from home desk with solid fill">
            <a:extLst>
              <a:ext uri="{FF2B5EF4-FFF2-40B4-BE49-F238E27FC236}">
                <a16:creationId xmlns:a16="http://schemas.microsoft.com/office/drawing/2014/main" id="{CD6699DD-07A9-A1A1-BDE6-AF13B23B1B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62254" y="267323"/>
            <a:ext cx="914400" cy="914400"/>
          </a:xfrm>
          <a:prstGeom prst="rect">
            <a:avLst/>
          </a:prstGeom>
        </p:spPr>
      </p:pic>
      <p:sp>
        <p:nvSpPr>
          <p:cNvPr id="32" name="Rectangle 31">
            <a:extLst>
              <a:ext uri="{FF2B5EF4-FFF2-40B4-BE49-F238E27FC236}">
                <a16:creationId xmlns:a16="http://schemas.microsoft.com/office/drawing/2014/main" id="{58FB8232-F633-1498-3EC7-6013297E3437}"/>
              </a:ext>
            </a:extLst>
          </p:cNvPr>
          <p:cNvSpPr/>
          <p:nvPr/>
        </p:nvSpPr>
        <p:spPr>
          <a:xfrm>
            <a:off x="329871" y="348343"/>
            <a:ext cx="7532383" cy="7402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Team Room: Asset Kickers</a:t>
            </a:r>
          </a:p>
        </p:txBody>
      </p:sp>
      <p:grpSp>
        <p:nvGrpSpPr>
          <p:cNvPr id="41" name="Group 40">
            <a:extLst>
              <a:ext uri="{FF2B5EF4-FFF2-40B4-BE49-F238E27FC236}">
                <a16:creationId xmlns:a16="http://schemas.microsoft.com/office/drawing/2014/main" id="{4874B2BB-3438-EACF-0CD0-5451B718958A}"/>
              </a:ext>
            </a:extLst>
          </p:cNvPr>
          <p:cNvGrpSpPr/>
          <p:nvPr/>
        </p:nvGrpSpPr>
        <p:grpSpPr>
          <a:xfrm>
            <a:off x="864925" y="4849167"/>
            <a:ext cx="1611449" cy="1753849"/>
            <a:chOff x="682052" y="4779498"/>
            <a:chExt cx="1611449" cy="1753849"/>
          </a:xfrm>
        </p:grpSpPr>
        <p:sp>
          <p:nvSpPr>
            <p:cNvPr id="37" name="Rectangle: Rounded Corners 36">
              <a:extLst>
                <a:ext uri="{FF2B5EF4-FFF2-40B4-BE49-F238E27FC236}">
                  <a16:creationId xmlns:a16="http://schemas.microsoft.com/office/drawing/2014/main" id="{DD40E319-707A-DC78-F4ED-C1863BC8CD34}"/>
                </a:ext>
              </a:extLst>
            </p:cNvPr>
            <p:cNvSpPr/>
            <p:nvPr/>
          </p:nvSpPr>
          <p:spPr>
            <a:xfrm>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grpSp>
          <p:nvGrpSpPr>
            <p:cNvPr id="40" name="Group 39">
              <a:extLst>
                <a:ext uri="{FF2B5EF4-FFF2-40B4-BE49-F238E27FC236}">
                  <a16:creationId xmlns:a16="http://schemas.microsoft.com/office/drawing/2014/main" id="{ECAF0111-C580-978F-23CD-B6A9542FAC79}"/>
                </a:ext>
              </a:extLst>
            </p:cNvPr>
            <p:cNvGrpSpPr/>
            <p:nvPr/>
          </p:nvGrpSpPr>
          <p:grpSpPr>
            <a:xfrm>
              <a:off x="682052" y="5225455"/>
              <a:ext cx="649783" cy="846944"/>
              <a:chOff x="682052" y="5225455"/>
              <a:chExt cx="649783" cy="846944"/>
            </a:xfrm>
          </p:grpSpPr>
          <p:sp>
            <p:nvSpPr>
              <p:cNvPr id="38" name="Rectangle: Top Corners Rounded 37">
                <a:extLst>
                  <a:ext uri="{FF2B5EF4-FFF2-40B4-BE49-F238E27FC236}">
                    <a16:creationId xmlns:a16="http://schemas.microsoft.com/office/drawing/2014/main" id="{F6983AF7-1204-3C87-EAC1-2C68A1653D32}"/>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Top Corners Rounded 38">
                <a:extLst>
                  <a:ext uri="{FF2B5EF4-FFF2-40B4-BE49-F238E27FC236}">
                    <a16:creationId xmlns:a16="http://schemas.microsoft.com/office/drawing/2014/main" id="{255283DE-8EBE-1B73-16BE-2735531DA27B}"/>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2" name="Group 41">
            <a:extLst>
              <a:ext uri="{FF2B5EF4-FFF2-40B4-BE49-F238E27FC236}">
                <a16:creationId xmlns:a16="http://schemas.microsoft.com/office/drawing/2014/main" id="{005C03CF-F983-201E-621B-B0432FD7E3FB}"/>
              </a:ext>
            </a:extLst>
          </p:cNvPr>
          <p:cNvGrpSpPr/>
          <p:nvPr/>
        </p:nvGrpSpPr>
        <p:grpSpPr>
          <a:xfrm>
            <a:off x="864925" y="2973129"/>
            <a:ext cx="1611449" cy="1753849"/>
            <a:chOff x="682052" y="4779498"/>
            <a:chExt cx="1611449" cy="1753849"/>
          </a:xfrm>
        </p:grpSpPr>
        <p:sp>
          <p:nvSpPr>
            <p:cNvPr id="43" name="Rectangle: Rounded Corners 42">
              <a:extLst>
                <a:ext uri="{FF2B5EF4-FFF2-40B4-BE49-F238E27FC236}">
                  <a16:creationId xmlns:a16="http://schemas.microsoft.com/office/drawing/2014/main" id="{A3751C73-7956-EADF-E72A-31501599E936}"/>
                </a:ext>
              </a:extLst>
            </p:cNvPr>
            <p:cNvSpPr/>
            <p:nvPr/>
          </p:nvSpPr>
          <p:spPr>
            <a:xfrm>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grpSp>
          <p:nvGrpSpPr>
            <p:cNvPr id="44" name="Group 43">
              <a:extLst>
                <a:ext uri="{FF2B5EF4-FFF2-40B4-BE49-F238E27FC236}">
                  <a16:creationId xmlns:a16="http://schemas.microsoft.com/office/drawing/2014/main" id="{F47DB102-0ECD-3288-BCDD-2BEAA5533527}"/>
                </a:ext>
              </a:extLst>
            </p:cNvPr>
            <p:cNvGrpSpPr/>
            <p:nvPr/>
          </p:nvGrpSpPr>
          <p:grpSpPr>
            <a:xfrm>
              <a:off x="682052" y="5225455"/>
              <a:ext cx="649783" cy="846944"/>
              <a:chOff x="682052" y="5225455"/>
              <a:chExt cx="649783" cy="846944"/>
            </a:xfrm>
          </p:grpSpPr>
          <p:sp>
            <p:nvSpPr>
              <p:cNvPr id="45" name="Rectangle: Top Corners Rounded 44">
                <a:extLst>
                  <a:ext uri="{FF2B5EF4-FFF2-40B4-BE49-F238E27FC236}">
                    <a16:creationId xmlns:a16="http://schemas.microsoft.com/office/drawing/2014/main" id="{C69F8420-4972-3F2E-4E22-8665C1381AEB}"/>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Top Corners Rounded 45">
                <a:extLst>
                  <a:ext uri="{FF2B5EF4-FFF2-40B4-BE49-F238E27FC236}">
                    <a16:creationId xmlns:a16="http://schemas.microsoft.com/office/drawing/2014/main" id="{F95A198C-A928-1718-4D5B-F2226402F438}"/>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7" name="Group 46">
            <a:extLst>
              <a:ext uri="{FF2B5EF4-FFF2-40B4-BE49-F238E27FC236}">
                <a16:creationId xmlns:a16="http://schemas.microsoft.com/office/drawing/2014/main" id="{F4134785-5F90-D48D-C475-53D04C6267B9}"/>
              </a:ext>
            </a:extLst>
          </p:cNvPr>
          <p:cNvGrpSpPr/>
          <p:nvPr/>
        </p:nvGrpSpPr>
        <p:grpSpPr>
          <a:xfrm rot="10800000">
            <a:off x="2575133" y="4849167"/>
            <a:ext cx="1611449" cy="1753849"/>
            <a:chOff x="682052" y="4779498"/>
            <a:chExt cx="1611449" cy="1753849"/>
          </a:xfrm>
        </p:grpSpPr>
        <p:sp>
          <p:nvSpPr>
            <p:cNvPr id="48" name="Rectangle: Rounded Corners 47">
              <a:extLst>
                <a:ext uri="{FF2B5EF4-FFF2-40B4-BE49-F238E27FC236}">
                  <a16:creationId xmlns:a16="http://schemas.microsoft.com/office/drawing/2014/main" id="{CEC5B3A1-FD1E-4A95-4C84-5FAD853F81C4}"/>
                </a:ext>
              </a:extLst>
            </p:cNvPr>
            <p:cNvSpPr/>
            <p:nvPr/>
          </p:nvSpPr>
          <p:spPr>
            <a:xfrm rot="10800000">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grpSp>
          <p:nvGrpSpPr>
            <p:cNvPr id="49" name="Group 48">
              <a:extLst>
                <a:ext uri="{FF2B5EF4-FFF2-40B4-BE49-F238E27FC236}">
                  <a16:creationId xmlns:a16="http://schemas.microsoft.com/office/drawing/2014/main" id="{F69CCAFD-5C99-26A2-59CF-D0999A751987}"/>
                </a:ext>
              </a:extLst>
            </p:cNvPr>
            <p:cNvGrpSpPr/>
            <p:nvPr/>
          </p:nvGrpSpPr>
          <p:grpSpPr>
            <a:xfrm>
              <a:off x="682052" y="5225455"/>
              <a:ext cx="649783" cy="846944"/>
              <a:chOff x="682052" y="5225455"/>
              <a:chExt cx="649783" cy="846944"/>
            </a:xfrm>
          </p:grpSpPr>
          <p:sp>
            <p:nvSpPr>
              <p:cNvPr id="50" name="Rectangle: Top Corners Rounded 49">
                <a:extLst>
                  <a:ext uri="{FF2B5EF4-FFF2-40B4-BE49-F238E27FC236}">
                    <a16:creationId xmlns:a16="http://schemas.microsoft.com/office/drawing/2014/main" id="{DE599667-BE49-CDAE-51B3-7ED97F2E9FFB}"/>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Top Corners Rounded 50">
                <a:extLst>
                  <a:ext uri="{FF2B5EF4-FFF2-40B4-BE49-F238E27FC236}">
                    <a16:creationId xmlns:a16="http://schemas.microsoft.com/office/drawing/2014/main" id="{12D1F45D-644E-F488-B027-C2E7786131E3}"/>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a:extLst>
              <a:ext uri="{FF2B5EF4-FFF2-40B4-BE49-F238E27FC236}">
                <a16:creationId xmlns:a16="http://schemas.microsoft.com/office/drawing/2014/main" id="{187BDFE1-9569-3D0B-1EE6-6E790831CAB0}"/>
              </a:ext>
            </a:extLst>
          </p:cNvPr>
          <p:cNvGrpSpPr/>
          <p:nvPr/>
        </p:nvGrpSpPr>
        <p:grpSpPr>
          <a:xfrm rot="10800000">
            <a:off x="2575133" y="2973129"/>
            <a:ext cx="1611449" cy="1753849"/>
            <a:chOff x="682052" y="4779498"/>
            <a:chExt cx="1611449" cy="1753849"/>
          </a:xfrm>
        </p:grpSpPr>
        <p:sp>
          <p:nvSpPr>
            <p:cNvPr id="53" name="Rectangle: Rounded Corners 52">
              <a:extLst>
                <a:ext uri="{FF2B5EF4-FFF2-40B4-BE49-F238E27FC236}">
                  <a16:creationId xmlns:a16="http://schemas.microsoft.com/office/drawing/2014/main" id="{245F450E-D90C-EDE9-8313-7568195FB5D9}"/>
                </a:ext>
              </a:extLst>
            </p:cNvPr>
            <p:cNvSpPr/>
            <p:nvPr/>
          </p:nvSpPr>
          <p:spPr>
            <a:xfrm rot="10800000">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grpSp>
          <p:nvGrpSpPr>
            <p:cNvPr id="54" name="Group 53">
              <a:extLst>
                <a:ext uri="{FF2B5EF4-FFF2-40B4-BE49-F238E27FC236}">
                  <a16:creationId xmlns:a16="http://schemas.microsoft.com/office/drawing/2014/main" id="{84A5555A-345A-2BBE-5289-420359789ED9}"/>
                </a:ext>
              </a:extLst>
            </p:cNvPr>
            <p:cNvGrpSpPr/>
            <p:nvPr/>
          </p:nvGrpSpPr>
          <p:grpSpPr>
            <a:xfrm>
              <a:off x="682052" y="5225455"/>
              <a:ext cx="649783" cy="846944"/>
              <a:chOff x="682052" y="5225455"/>
              <a:chExt cx="649783" cy="846944"/>
            </a:xfrm>
          </p:grpSpPr>
          <p:sp>
            <p:nvSpPr>
              <p:cNvPr id="55" name="Rectangle: Top Corners Rounded 54">
                <a:extLst>
                  <a:ext uri="{FF2B5EF4-FFF2-40B4-BE49-F238E27FC236}">
                    <a16:creationId xmlns:a16="http://schemas.microsoft.com/office/drawing/2014/main" id="{56C9AFD8-AFDC-D843-2D7A-6CFAFD1D0574}"/>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Top Corners Rounded 55">
                <a:extLst>
                  <a:ext uri="{FF2B5EF4-FFF2-40B4-BE49-F238E27FC236}">
                    <a16:creationId xmlns:a16="http://schemas.microsoft.com/office/drawing/2014/main" id="{430C0D7F-4CFD-3090-E22F-F8D9BEC354C5}"/>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0" name="Group 79">
            <a:extLst>
              <a:ext uri="{FF2B5EF4-FFF2-40B4-BE49-F238E27FC236}">
                <a16:creationId xmlns:a16="http://schemas.microsoft.com/office/drawing/2014/main" id="{1F93AFE3-AE4A-145F-9C0F-BA207724C71D}"/>
              </a:ext>
            </a:extLst>
          </p:cNvPr>
          <p:cNvGrpSpPr/>
          <p:nvPr/>
        </p:nvGrpSpPr>
        <p:grpSpPr>
          <a:xfrm rot="1735534">
            <a:off x="7733550" y="1412538"/>
            <a:ext cx="676331" cy="817959"/>
            <a:chOff x="7733550" y="1412538"/>
            <a:chExt cx="676331" cy="817959"/>
          </a:xfrm>
        </p:grpSpPr>
        <p:pic>
          <p:nvPicPr>
            <p:cNvPr id="78" name="Graphic 77" descr="Map compass with solid fill">
              <a:extLst>
                <a:ext uri="{FF2B5EF4-FFF2-40B4-BE49-F238E27FC236}">
                  <a16:creationId xmlns:a16="http://schemas.microsoft.com/office/drawing/2014/main" id="{71192A71-9537-E2AA-46B6-B60A56C47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33550" y="1554166"/>
              <a:ext cx="676331" cy="676331"/>
            </a:xfrm>
            <a:prstGeom prst="rect">
              <a:avLst/>
            </a:prstGeom>
          </p:spPr>
        </p:pic>
        <p:sp>
          <p:nvSpPr>
            <p:cNvPr id="79" name="TextBox 78">
              <a:extLst>
                <a:ext uri="{FF2B5EF4-FFF2-40B4-BE49-F238E27FC236}">
                  <a16:creationId xmlns:a16="http://schemas.microsoft.com/office/drawing/2014/main" id="{2F729A22-BD1E-59F8-4852-5A3F8D2AFABC}"/>
                </a:ext>
              </a:extLst>
            </p:cNvPr>
            <p:cNvSpPr txBox="1"/>
            <p:nvPr/>
          </p:nvSpPr>
          <p:spPr>
            <a:xfrm>
              <a:off x="8006509" y="1412538"/>
              <a:ext cx="200297" cy="197654"/>
            </a:xfrm>
            <a:prstGeom prst="rect">
              <a:avLst/>
            </a:prstGeom>
            <a:noFill/>
          </p:spPr>
          <p:txBody>
            <a:bodyPr wrap="none" lIns="0" tIns="0" rIns="0" bIns="0" rtlCol="0">
              <a:noAutofit/>
            </a:bodyPr>
            <a:lstStyle/>
            <a:p>
              <a:pPr algn="l"/>
              <a:r>
                <a:rPr lang="en-US" sz="1400" b="1" dirty="0"/>
                <a:t>N</a:t>
              </a:r>
            </a:p>
          </p:txBody>
        </p:sp>
      </p:grpSp>
      <p:grpSp>
        <p:nvGrpSpPr>
          <p:cNvPr id="24" name="Group 23">
            <a:extLst>
              <a:ext uri="{FF2B5EF4-FFF2-40B4-BE49-F238E27FC236}">
                <a16:creationId xmlns:a16="http://schemas.microsoft.com/office/drawing/2014/main" id="{BCCA7020-AE08-D273-AC8E-359E537833F3}"/>
              </a:ext>
            </a:extLst>
          </p:cNvPr>
          <p:cNvGrpSpPr/>
          <p:nvPr/>
        </p:nvGrpSpPr>
        <p:grpSpPr>
          <a:xfrm>
            <a:off x="4937261" y="4849167"/>
            <a:ext cx="1611449" cy="1753849"/>
            <a:chOff x="682052" y="4779498"/>
            <a:chExt cx="1611449" cy="1753849"/>
          </a:xfrm>
        </p:grpSpPr>
        <p:sp>
          <p:nvSpPr>
            <p:cNvPr id="25" name="Rectangle: Rounded Corners 24">
              <a:extLst>
                <a:ext uri="{FF2B5EF4-FFF2-40B4-BE49-F238E27FC236}">
                  <a16:creationId xmlns:a16="http://schemas.microsoft.com/office/drawing/2014/main" id="{CBE197F5-8B8D-17A2-1B82-75D05E02F845}"/>
                </a:ext>
              </a:extLst>
            </p:cNvPr>
            <p:cNvSpPr/>
            <p:nvPr/>
          </p:nvSpPr>
          <p:spPr>
            <a:xfrm>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C1</a:t>
              </a:r>
            </a:p>
          </p:txBody>
        </p:sp>
        <p:grpSp>
          <p:nvGrpSpPr>
            <p:cNvPr id="26" name="Group 25">
              <a:extLst>
                <a:ext uri="{FF2B5EF4-FFF2-40B4-BE49-F238E27FC236}">
                  <a16:creationId xmlns:a16="http://schemas.microsoft.com/office/drawing/2014/main" id="{A8206820-03E2-EBEF-FF61-888C700BB675}"/>
                </a:ext>
              </a:extLst>
            </p:cNvPr>
            <p:cNvGrpSpPr/>
            <p:nvPr/>
          </p:nvGrpSpPr>
          <p:grpSpPr>
            <a:xfrm>
              <a:off x="682052" y="5225455"/>
              <a:ext cx="649783" cy="846944"/>
              <a:chOff x="682052" y="5225455"/>
              <a:chExt cx="649783" cy="846944"/>
            </a:xfrm>
          </p:grpSpPr>
          <p:sp>
            <p:nvSpPr>
              <p:cNvPr id="27" name="Rectangle: Top Corners Rounded 26">
                <a:extLst>
                  <a:ext uri="{FF2B5EF4-FFF2-40B4-BE49-F238E27FC236}">
                    <a16:creationId xmlns:a16="http://schemas.microsoft.com/office/drawing/2014/main" id="{BED10D31-EDE6-0414-9046-B49F274125B4}"/>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Top Corners Rounded 27">
                <a:extLst>
                  <a:ext uri="{FF2B5EF4-FFF2-40B4-BE49-F238E27FC236}">
                    <a16:creationId xmlns:a16="http://schemas.microsoft.com/office/drawing/2014/main" id="{17FEFA93-C2DC-2C7F-51F5-118AA22218A3}"/>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9" name="Group 28">
            <a:extLst>
              <a:ext uri="{FF2B5EF4-FFF2-40B4-BE49-F238E27FC236}">
                <a16:creationId xmlns:a16="http://schemas.microsoft.com/office/drawing/2014/main" id="{C47C96A8-0676-F605-8983-5E0E3995BE62}"/>
              </a:ext>
            </a:extLst>
          </p:cNvPr>
          <p:cNvGrpSpPr/>
          <p:nvPr/>
        </p:nvGrpSpPr>
        <p:grpSpPr>
          <a:xfrm>
            <a:off x="4937261" y="2973129"/>
            <a:ext cx="1611449" cy="1753849"/>
            <a:chOff x="682052" y="4779498"/>
            <a:chExt cx="1611449" cy="1753849"/>
          </a:xfrm>
        </p:grpSpPr>
        <p:sp>
          <p:nvSpPr>
            <p:cNvPr id="30" name="Rectangle: Rounded Corners 29">
              <a:extLst>
                <a:ext uri="{FF2B5EF4-FFF2-40B4-BE49-F238E27FC236}">
                  <a16:creationId xmlns:a16="http://schemas.microsoft.com/office/drawing/2014/main" id="{FF3FFDC2-08C6-84E6-4400-25FA3FF37987}"/>
                </a:ext>
              </a:extLst>
            </p:cNvPr>
            <p:cNvSpPr/>
            <p:nvPr/>
          </p:nvSpPr>
          <p:spPr>
            <a:xfrm>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grpSp>
          <p:nvGrpSpPr>
            <p:cNvPr id="31" name="Group 30">
              <a:extLst>
                <a:ext uri="{FF2B5EF4-FFF2-40B4-BE49-F238E27FC236}">
                  <a16:creationId xmlns:a16="http://schemas.microsoft.com/office/drawing/2014/main" id="{ED019E1E-D58A-4902-CD39-895BF3B7B7D6}"/>
                </a:ext>
              </a:extLst>
            </p:cNvPr>
            <p:cNvGrpSpPr/>
            <p:nvPr/>
          </p:nvGrpSpPr>
          <p:grpSpPr>
            <a:xfrm>
              <a:off x="682052" y="5225455"/>
              <a:ext cx="649783" cy="846944"/>
              <a:chOff x="682052" y="5225455"/>
              <a:chExt cx="649783" cy="846944"/>
            </a:xfrm>
          </p:grpSpPr>
          <p:sp>
            <p:nvSpPr>
              <p:cNvPr id="33" name="Rectangle: Top Corners Rounded 32">
                <a:extLst>
                  <a:ext uri="{FF2B5EF4-FFF2-40B4-BE49-F238E27FC236}">
                    <a16:creationId xmlns:a16="http://schemas.microsoft.com/office/drawing/2014/main" id="{92C03B98-3630-C806-4D25-D203BDB2FBFA}"/>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Top Corners Rounded 33">
                <a:extLst>
                  <a:ext uri="{FF2B5EF4-FFF2-40B4-BE49-F238E27FC236}">
                    <a16:creationId xmlns:a16="http://schemas.microsoft.com/office/drawing/2014/main" id="{4F386504-5E6E-7472-BA56-F0EB962553BA}"/>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 name="Group 34">
            <a:extLst>
              <a:ext uri="{FF2B5EF4-FFF2-40B4-BE49-F238E27FC236}">
                <a16:creationId xmlns:a16="http://schemas.microsoft.com/office/drawing/2014/main" id="{18BDF027-6F36-8BE8-9376-D6222808485F}"/>
              </a:ext>
            </a:extLst>
          </p:cNvPr>
          <p:cNvGrpSpPr/>
          <p:nvPr/>
        </p:nvGrpSpPr>
        <p:grpSpPr>
          <a:xfrm rot="10800000">
            <a:off x="6647469" y="4849167"/>
            <a:ext cx="1611449" cy="1753849"/>
            <a:chOff x="682052" y="4779498"/>
            <a:chExt cx="1611449" cy="1753849"/>
          </a:xfrm>
        </p:grpSpPr>
        <p:sp>
          <p:nvSpPr>
            <p:cNvPr id="36" name="Rectangle: Rounded Corners 35">
              <a:extLst>
                <a:ext uri="{FF2B5EF4-FFF2-40B4-BE49-F238E27FC236}">
                  <a16:creationId xmlns:a16="http://schemas.microsoft.com/office/drawing/2014/main" id="{D3378064-445A-B0DC-997E-6F58CBE2207F}"/>
                </a:ext>
              </a:extLst>
            </p:cNvPr>
            <p:cNvSpPr/>
            <p:nvPr/>
          </p:nvSpPr>
          <p:spPr>
            <a:xfrm rot="10800000">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D1</a:t>
              </a:r>
            </a:p>
          </p:txBody>
        </p:sp>
        <p:grpSp>
          <p:nvGrpSpPr>
            <p:cNvPr id="77" name="Group 76">
              <a:extLst>
                <a:ext uri="{FF2B5EF4-FFF2-40B4-BE49-F238E27FC236}">
                  <a16:creationId xmlns:a16="http://schemas.microsoft.com/office/drawing/2014/main" id="{593E85DB-FA4F-A301-ABEA-AF5AB2752875}"/>
                </a:ext>
              </a:extLst>
            </p:cNvPr>
            <p:cNvGrpSpPr/>
            <p:nvPr/>
          </p:nvGrpSpPr>
          <p:grpSpPr>
            <a:xfrm>
              <a:off x="682052" y="5225455"/>
              <a:ext cx="649783" cy="846944"/>
              <a:chOff x="682052" y="5225455"/>
              <a:chExt cx="649783" cy="846944"/>
            </a:xfrm>
          </p:grpSpPr>
          <p:sp>
            <p:nvSpPr>
              <p:cNvPr id="81" name="Rectangle: Top Corners Rounded 80">
                <a:extLst>
                  <a:ext uri="{FF2B5EF4-FFF2-40B4-BE49-F238E27FC236}">
                    <a16:creationId xmlns:a16="http://schemas.microsoft.com/office/drawing/2014/main" id="{1E2FB6BE-B7B5-EA80-4523-3FA1048EED22}"/>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Top Corners Rounded 81">
                <a:extLst>
                  <a:ext uri="{FF2B5EF4-FFF2-40B4-BE49-F238E27FC236}">
                    <a16:creationId xmlns:a16="http://schemas.microsoft.com/office/drawing/2014/main" id="{4D6091DF-B2FD-1BF9-36D7-3C00E2475DA0}"/>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 name="Group 82">
            <a:extLst>
              <a:ext uri="{FF2B5EF4-FFF2-40B4-BE49-F238E27FC236}">
                <a16:creationId xmlns:a16="http://schemas.microsoft.com/office/drawing/2014/main" id="{16C193CB-A37B-2035-61C8-6E484266B048}"/>
              </a:ext>
            </a:extLst>
          </p:cNvPr>
          <p:cNvGrpSpPr/>
          <p:nvPr/>
        </p:nvGrpSpPr>
        <p:grpSpPr>
          <a:xfrm rot="10800000">
            <a:off x="6647469" y="2973129"/>
            <a:ext cx="1611449" cy="1753849"/>
            <a:chOff x="682052" y="4779498"/>
            <a:chExt cx="1611449" cy="1753849"/>
          </a:xfrm>
        </p:grpSpPr>
        <p:sp>
          <p:nvSpPr>
            <p:cNvPr id="84" name="Rectangle: Rounded Corners 83">
              <a:extLst>
                <a:ext uri="{FF2B5EF4-FFF2-40B4-BE49-F238E27FC236}">
                  <a16:creationId xmlns:a16="http://schemas.microsoft.com/office/drawing/2014/main" id="{4D9FDA5E-CA2D-FE5C-B11E-2AD22F4BB7F9}"/>
                </a:ext>
              </a:extLst>
            </p:cNvPr>
            <p:cNvSpPr/>
            <p:nvPr/>
          </p:nvSpPr>
          <p:spPr>
            <a:xfrm rot="10800000">
              <a:off x="1386596" y="4779498"/>
              <a:ext cx="906905" cy="1753849"/>
            </a:xfrm>
            <a:prstGeom prst="roundRect">
              <a:avLst/>
            </a:prstGeom>
            <a:solidFill>
              <a:srgbClr val="DDD9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D2</a:t>
              </a:r>
            </a:p>
          </p:txBody>
        </p:sp>
        <p:grpSp>
          <p:nvGrpSpPr>
            <p:cNvPr id="85" name="Group 84">
              <a:extLst>
                <a:ext uri="{FF2B5EF4-FFF2-40B4-BE49-F238E27FC236}">
                  <a16:creationId xmlns:a16="http://schemas.microsoft.com/office/drawing/2014/main" id="{794BF130-A748-95FA-4239-F513D0EC286B}"/>
                </a:ext>
              </a:extLst>
            </p:cNvPr>
            <p:cNvGrpSpPr/>
            <p:nvPr/>
          </p:nvGrpSpPr>
          <p:grpSpPr>
            <a:xfrm>
              <a:off x="682052" y="5225455"/>
              <a:ext cx="649783" cy="846944"/>
              <a:chOff x="682052" y="5225455"/>
              <a:chExt cx="649783" cy="846944"/>
            </a:xfrm>
          </p:grpSpPr>
          <p:sp>
            <p:nvSpPr>
              <p:cNvPr id="86" name="Rectangle: Top Corners Rounded 85">
                <a:extLst>
                  <a:ext uri="{FF2B5EF4-FFF2-40B4-BE49-F238E27FC236}">
                    <a16:creationId xmlns:a16="http://schemas.microsoft.com/office/drawing/2014/main" id="{2EB8BEDD-25CB-F653-7D8C-7457CB771739}"/>
                  </a:ext>
                </a:extLst>
              </p:cNvPr>
              <p:cNvSpPr/>
              <p:nvPr/>
            </p:nvSpPr>
            <p:spPr>
              <a:xfrm rot="16200000">
                <a:off x="577121" y="5330386"/>
                <a:ext cx="846944" cy="637082"/>
              </a:xfrm>
              <a:prstGeom prst="round2SameRect">
                <a:avLst>
                  <a:gd name="adj1" fmla="val 50000"/>
                  <a:gd name="adj2" fmla="val 8235"/>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Top Corners Rounded 86">
                <a:extLst>
                  <a:ext uri="{FF2B5EF4-FFF2-40B4-BE49-F238E27FC236}">
                    <a16:creationId xmlns:a16="http://schemas.microsoft.com/office/drawing/2014/main" id="{516F7195-8E4E-9F83-1C28-F9C4107E4905}"/>
                  </a:ext>
                </a:extLst>
              </p:cNvPr>
              <p:cNvSpPr/>
              <p:nvPr/>
            </p:nvSpPr>
            <p:spPr>
              <a:xfrm rot="16200000">
                <a:off x="788442" y="5406816"/>
                <a:ext cx="592112" cy="494675"/>
              </a:xfrm>
              <a:prstGeom prst="round2SameRect">
                <a:avLst>
                  <a:gd name="adj1" fmla="val 36521"/>
                  <a:gd name="adj2" fmla="val 7702"/>
                </a:avLst>
              </a:prstGeom>
              <a:solidFill>
                <a:schemeClr val="tx2">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831514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SectionNumber SlideNumber"/>
</p:tagLst>
</file>

<file path=ppt/theme/theme1.xml><?xml version="1.0" encoding="utf-8"?>
<a:theme xmlns:a="http://schemas.openxmlformats.org/drawingml/2006/main" name="Simcorp">
  <a:themeElements>
    <a:clrScheme name="210222_SimCorp Blue">
      <a:dk1>
        <a:sysClr val="windowText" lastClr="000000"/>
      </a:dk1>
      <a:lt1>
        <a:sysClr val="window" lastClr="FFFFFF"/>
      </a:lt1>
      <a:dk2>
        <a:srgbClr val="7F8CA2"/>
      </a:dk2>
      <a:lt2>
        <a:srgbClr val="FFFFFF"/>
      </a:lt2>
      <a:accent1>
        <a:srgbClr val="2C94BE"/>
      </a:accent1>
      <a:accent2>
        <a:srgbClr val="95C9DE"/>
      </a:accent2>
      <a:accent3>
        <a:srgbClr val="D5EAF2"/>
      </a:accent3>
      <a:accent4>
        <a:srgbClr val="011946"/>
      </a:accent4>
      <a:accent5>
        <a:srgbClr val="7F8CA2"/>
      </a:accent5>
      <a:accent6>
        <a:srgbClr val="CCD1DA"/>
      </a:accent6>
      <a:hlink>
        <a:srgbClr val="2C94BE"/>
      </a:hlink>
      <a:folHlink>
        <a:srgbClr val="7F8CA2"/>
      </a:folHlink>
    </a:clrScheme>
    <a:fontScheme name="220222_Simcorp font (Office embed .ttf)">
      <a:majorFont>
        <a:latin typeface="GT America Ext Rg"/>
        <a:ea typeface=""/>
        <a:cs typeface=""/>
      </a:majorFont>
      <a:minorFont>
        <a:latin typeface="GT America Ext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err="1" smtClean="0"/>
        </a:defPPr>
      </a:lstStyle>
    </a:txDef>
  </a:objectDefaults>
  <a:extraClrSchemeLst/>
  <a:custClrLst>
    <a:custClr name="Blue">
      <a:srgbClr val="2C94BE"/>
    </a:custClr>
    <a:custClr name="Blue 50%">
      <a:srgbClr val="95C9DE"/>
    </a:custClr>
    <a:custClr name="Blue 20%">
      <a:srgbClr val="D5EAF2"/>
    </a:custClr>
    <a:custClr name="Navy">
      <a:srgbClr val="011946"/>
    </a:custClr>
    <a:custClr name="Navy 50%">
      <a:srgbClr val="7F8CA2"/>
    </a:custClr>
    <a:custClr name="Navy 20%">
      <a:srgbClr val="CCD1DA"/>
    </a:custClr>
    <a:custClr name=" ">
      <a:srgbClr val="FFFFFF"/>
    </a:custClr>
    <a:custClr name="Ruby">
      <a:srgbClr val="B53869"/>
    </a:custClr>
    <a:custClr name="Ruby 50%">
      <a:srgbClr val="D394AD"/>
    </a:custClr>
    <a:custClr name="Ruby 20%">
      <a:srgbClr val="F0D7E1"/>
    </a:custClr>
    <a:custClr name="Green">
      <a:srgbClr val="3B9E87"/>
    </a:custClr>
    <a:custClr name="Green 50%">
      <a:srgbClr val="9DCEC3"/>
    </a:custClr>
    <a:custClr name="Green 20%">
      <a:srgbClr val="D8ECE7"/>
    </a:custClr>
    <a:custClr name="Eden">
      <a:srgbClr val="012E26"/>
    </a:custClr>
    <a:custClr name="Eden 50%">
      <a:srgbClr val="809692"/>
    </a:custClr>
    <a:custClr name="Eden 20%">
      <a:srgbClr val="CCD5D4"/>
    </a:custClr>
    <a:custClr name=" ">
      <a:srgbClr val="FFFFFF"/>
    </a:custClr>
    <a:custClr name="Acai">
      <a:srgbClr val="581646"/>
    </a:custClr>
    <a:custClr name="Acai 50%">
      <a:srgbClr val="A4839B"/>
    </a:custClr>
    <a:custClr name="Acai 20%">
      <a:srgbClr val="DED0DA"/>
    </a:custClr>
    <a:custClr name="Ochre">
      <a:srgbClr val="E0AE22"/>
    </a:custClr>
    <a:custClr name="Ochre 50%">
      <a:srgbClr val="EFD690"/>
    </a:custClr>
    <a:custClr name="Ochre 20%">
      <a:srgbClr val="F9EFD3"/>
    </a:custClr>
    <a:custClr name="Bronze">
      <a:srgbClr val="4A3306"/>
    </a:custClr>
    <a:custClr name="Ochre 50%">
      <a:srgbClr val="A49982"/>
    </a:custClr>
    <a:custClr name="Ochre 20%">
      <a:srgbClr val="DBD6CD"/>
    </a:custClr>
    <a:custClr name=" ">
      <a:srgbClr val="FFFFFF"/>
    </a:custClr>
    <a:custClr name=" ">
      <a:srgbClr val="FFFFFF"/>
    </a:custClr>
    <a:custClr name=" ">
      <a:srgbClr val="FFFFFF"/>
    </a:custClr>
    <a:custClr name=" ">
      <a:srgbClr val="FFFFFF"/>
    </a:custClr>
    <a:custClr name="Orange">
      <a:srgbClr val="F55A00"/>
    </a:custClr>
    <a:custClr name="Orange 50%">
      <a:srgbClr val="FAAC7F"/>
    </a:custClr>
    <a:custClr name="Orange 20%">
      <a:srgbClr val="FDDECC"/>
    </a:custClr>
    <a:custClr name="Burgundy">
      <a:srgbClr val="471800"/>
    </a:custClr>
    <a:custClr name="Burgundy 50%">
      <a:srgbClr val="A38B7F"/>
    </a:custClr>
    <a:custClr name="Burgundy 20%">
      <a:srgbClr val="DAD1CC"/>
    </a:custClr>
    <a:custClr name=" ">
      <a:srgbClr val="FFFFFF"/>
    </a:custClr>
    <a:custClr name="Twilight">
      <a:srgbClr val="A294C7"/>
    </a:custClr>
    <a:custClr name="Twilight 50%">
      <a:srgbClr val="C9C2DC"/>
    </a:custClr>
    <a:custClr name="Twilight 20%">
      <a:srgbClr val="ECEAF4"/>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Purple">
      <a:srgbClr val="4A3169"/>
    </a:custClr>
    <a:custClr name="Purple 50%">
      <a:srgbClr val="9D91AD"/>
    </a:custClr>
    <a:custClr name="Purple 20%">
      <a:srgbClr val="DBD6E1"/>
    </a:custClr>
  </a:custClrLst>
  <a:extLst>
    <a:ext uri="{05A4C25C-085E-4340-85A3-A5531E510DB2}">
      <thm15:themeFamily xmlns:thm15="http://schemas.microsoft.com/office/thememl/2012/main" name="220224_Simcorp template US" id="{75625E00-43AB-47FB-8814-C9A7C31C6399}" vid="{3EE24975-2EC5-4584-B9A6-0927C14E68C9}"/>
    </a:ext>
  </a:extLst>
</a:theme>
</file>

<file path=ppt/theme/theme2.xml><?xml version="1.0" encoding="utf-8"?>
<a:theme xmlns:a="http://schemas.openxmlformats.org/drawingml/2006/main" name="Office Theme">
  <a:themeElements>
    <a:clrScheme name="170127_Client CVI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11213_Simcorp_TTF">
      <a:majorFont>
        <a:latin typeface="GT America Ext Rg"/>
        <a:ea typeface=""/>
        <a:cs typeface=""/>
      </a:majorFont>
      <a:minorFont>
        <a:latin typeface="GT America Ext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ue">
      <a:srgbClr val="2C94BE"/>
    </a:custClr>
    <a:custClr name="Blue 50%">
      <a:srgbClr val="95C9DE"/>
    </a:custClr>
    <a:custClr name="Blue 20%">
      <a:srgbClr val="D5EAF2"/>
    </a:custClr>
    <a:custClr name="Navy">
      <a:srgbClr val="011946"/>
    </a:custClr>
    <a:custClr name="Navy 50%">
      <a:srgbClr val="7F8CA2"/>
    </a:custClr>
    <a:custClr name="Navy 20%">
      <a:srgbClr val="CCD1DA"/>
    </a:custClr>
    <a:custClr name=" ">
      <a:srgbClr val="FFFFFF"/>
    </a:custClr>
    <a:custClr name="Ruby">
      <a:srgbClr val="B53869"/>
    </a:custClr>
    <a:custClr name="Ruby 50%">
      <a:srgbClr val="D394AD"/>
    </a:custClr>
    <a:custClr name="Ruby 20%">
      <a:srgbClr val="F0D7E1"/>
    </a:custClr>
    <a:custClr name="Green">
      <a:srgbClr val="3B9E87"/>
    </a:custClr>
    <a:custClr name="Green 50%">
      <a:srgbClr val="9DCEC3"/>
    </a:custClr>
    <a:custClr name="Green 20%">
      <a:srgbClr val="D8ECE7"/>
    </a:custClr>
    <a:custClr name="Eden">
      <a:srgbClr val="012E26"/>
    </a:custClr>
    <a:custClr name="Eden 50%">
      <a:srgbClr val="809692"/>
    </a:custClr>
    <a:custClr name="Eden 20%">
      <a:srgbClr val="CCD5D4"/>
    </a:custClr>
    <a:custClr name=" ">
      <a:srgbClr val="FFFFFF"/>
    </a:custClr>
    <a:custClr name="Acai">
      <a:srgbClr val="581646"/>
    </a:custClr>
    <a:custClr name="Acai 50%">
      <a:srgbClr val="A4839B"/>
    </a:custClr>
    <a:custClr name="Acai 20%">
      <a:srgbClr val="DED0DA"/>
    </a:custClr>
    <a:custClr name="Ochre">
      <a:srgbClr val="E0AE22"/>
    </a:custClr>
    <a:custClr name="Ochre 50%">
      <a:srgbClr val="EFD690"/>
    </a:custClr>
    <a:custClr name="Ochre 20%">
      <a:srgbClr val="F9EFD3"/>
    </a:custClr>
    <a:custClr name="Bronze">
      <a:srgbClr val="4A3306"/>
    </a:custClr>
    <a:custClr name="Ochre 50%">
      <a:srgbClr val="A49982"/>
    </a:custClr>
    <a:custClr name="Ochre 20%">
      <a:srgbClr val="DBD6CD"/>
    </a:custClr>
    <a:custClr name=" ">
      <a:srgbClr val="FFFFFF"/>
    </a:custClr>
    <a:custClr name=" ">
      <a:srgbClr val="FFFFFF"/>
    </a:custClr>
    <a:custClr name=" ">
      <a:srgbClr val="FFFFFF"/>
    </a:custClr>
    <a:custClr name=" ">
      <a:srgbClr val="FFFFFF"/>
    </a:custClr>
    <a:custClr name="Orange">
      <a:srgbClr val="F55A00"/>
    </a:custClr>
    <a:custClr name="Orange 50%">
      <a:srgbClr val="FAAC7F"/>
    </a:custClr>
    <a:custClr name="Orange 20%">
      <a:srgbClr val="FDDECC"/>
    </a:custClr>
    <a:custClr name="Burgundy">
      <a:srgbClr val="471800"/>
    </a:custClr>
    <a:custClr name="Burgundy 50%">
      <a:srgbClr val="A38B7F"/>
    </a:custClr>
    <a:custClr name="Burgundy 20%">
      <a:srgbClr val="DAD1CC"/>
    </a:custClr>
    <a:custClr name=" ">
      <a:srgbClr val="FFFFFF"/>
    </a:custClr>
    <a:custClr name="Twilight">
      <a:srgbClr val="A294C7"/>
    </a:custClr>
    <a:custClr name="Twilight 50%">
      <a:srgbClr val="C9C2DC"/>
    </a:custClr>
    <a:custClr name="Twilight 20%">
      <a:srgbClr val="ECEAF4"/>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Purple">
      <a:srgbClr val="4A3169"/>
    </a:custClr>
    <a:custClr name="Purple 50%">
      <a:srgbClr val="9D91AD"/>
    </a:custClr>
    <a:custClr name="Purple 20%">
      <a:srgbClr val="DBD6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170127_Client CVI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11213_Simcorp_TTF">
      <a:majorFont>
        <a:latin typeface="GT America Ext Rg"/>
        <a:ea typeface=""/>
        <a:cs typeface=""/>
      </a:majorFont>
      <a:minorFont>
        <a:latin typeface="GT America Ext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ue">
      <a:srgbClr val="2C94BE"/>
    </a:custClr>
    <a:custClr name="Blue 50%">
      <a:srgbClr val="95C9DE"/>
    </a:custClr>
    <a:custClr name="Blue 20%">
      <a:srgbClr val="D5EAF2"/>
    </a:custClr>
    <a:custClr name="Navy">
      <a:srgbClr val="011946"/>
    </a:custClr>
    <a:custClr name="Navy 50%">
      <a:srgbClr val="7F8CA2"/>
    </a:custClr>
    <a:custClr name="Navy 20%">
      <a:srgbClr val="CCD1DA"/>
    </a:custClr>
    <a:custClr name=" ">
      <a:srgbClr val="FFFFFF"/>
    </a:custClr>
    <a:custClr name="Ruby">
      <a:srgbClr val="B53869"/>
    </a:custClr>
    <a:custClr name="Ruby 50%">
      <a:srgbClr val="D394AD"/>
    </a:custClr>
    <a:custClr name="Ruby 20%">
      <a:srgbClr val="F0D7E1"/>
    </a:custClr>
    <a:custClr name="Green">
      <a:srgbClr val="3B9E87"/>
    </a:custClr>
    <a:custClr name="Green 50%">
      <a:srgbClr val="9DCEC3"/>
    </a:custClr>
    <a:custClr name="Green 20%">
      <a:srgbClr val="D8ECE7"/>
    </a:custClr>
    <a:custClr name="Eden">
      <a:srgbClr val="012E26"/>
    </a:custClr>
    <a:custClr name="Eden 50%">
      <a:srgbClr val="809692"/>
    </a:custClr>
    <a:custClr name="Eden 20%">
      <a:srgbClr val="CCD5D4"/>
    </a:custClr>
    <a:custClr name=" ">
      <a:srgbClr val="FFFFFF"/>
    </a:custClr>
    <a:custClr name="Acai">
      <a:srgbClr val="581646"/>
    </a:custClr>
    <a:custClr name="Acai 50%">
      <a:srgbClr val="A4839B"/>
    </a:custClr>
    <a:custClr name="Acai 20%">
      <a:srgbClr val="DED0DA"/>
    </a:custClr>
    <a:custClr name="Ochre">
      <a:srgbClr val="E0AE22"/>
    </a:custClr>
    <a:custClr name="Ochre 50%">
      <a:srgbClr val="EFD690"/>
    </a:custClr>
    <a:custClr name="Ochre 20%">
      <a:srgbClr val="F9EFD3"/>
    </a:custClr>
    <a:custClr name="Bronze">
      <a:srgbClr val="4A3306"/>
    </a:custClr>
    <a:custClr name="Ochre 50%">
      <a:srgbClr val="A49982"/>
    </a:custClr>
    <a:custClr name="Ochre 20%">
      <a:srgbClr val="DBD6CD"/>
    </a:custClr>
    <a:custClr name=" ">
      <a:srgbClr val="FFFFFF"/>
    </a:custClr>
    <a:custClr name=" ">
      <a:srgbClr val="FFFFFF"/>
    </a:custClr>
    <a:custClr name=" ">
      <a:srgbClr val="FFFFFF"/>
    </a:custClr>
    <a:custClr name=" ">
      <a:srgbClr val="FFFFFF"/>
    </a:custClr>
    <a:custClr name="Orange">
      <a:srgbClr val="F55A00"/>
    </a:custClr>
    <a:custClr name="Orange 50%">
      <a:srgbClr val="FAAC7F"/>
    </a:custClr>
    <a:custClr name="Orange 20%">
      <a:srgbClr val="FDDECC"/>
    </a:custClr>
    <a:custClr name="Burgundy">
      <a:srgbClr val="471800"/>
    </a:custClr>
    <a:custClr name="Burgundy 50%">
      <a:srgbClr val="A38B7F"/>
    </a:custClr>
    <a:custClr name="Burgundy 20%">
      <a:srgbClr val="DAD1CC"/>
    </a:custClr>
    <a:custClr name=" ">
      <a:srgbClr val="FFFFFF"/>
    </a:custClr>
    <a:custClr name="Twilight">
      <a:srgbClr val="A294C7"/>
    </a:custClr>
    <a:custClr name="Twilight 50%">
      <a:srgbClr val="C9C2DC"/>
    </a:custClr>
    <a:custClr name="Twilight 20%">
      <a:srgbClr val="ECEAF4"/>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Purple">
      <a:srgbClr val="4A3169"/>
    </a:custClr>
    <a:custClr name="Purple 50%">
      <a:srgbClr val="9D91AD"/>
    </a:custClr>
    <a:custClr name="Purple 20%">
      <a:srgbClr val="DBD6E1"/>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B6F7B33F0B84439EB2843EA2CA4BAC" ma:contentTypeVersion="14" ma:contentTypeDescription="Create a new document." ma:contentTypeScope="" ma:versionID="9116f2a82dfd4e7db29d774075ebacd1">
  <xsd:schema xmlns:xsd="http://www.w3.org/2001/XMLSchema" xmlns:xs="http://www.w3.org/2001/XMLSchema" xmlns:p="http://schemas.microsoft.com/office/2006/metadata/properties" xmlns:ns2="1a645596-2af5-48bd-8a85-1d14e2312650" xmlns:ns3="851fa791-4dd0-4e15-822a-9dac89b42f96" targetNamespace="http://schemas.microsoft.com/office/2006/metadata/properties" ma:root="true" ma:fieldsID="0e32313367ac773bfc24f59e4c5aeacc" ns2:_="" ns3:_="">
    <xsd:import namespace="1a645596-2af5-48bd-8a85-1d14e2312650"/>
    <xsd:import namespace="851fa791-4dd0-4e15-822a-9dac89b42f9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645596-2af5-48bd-8a85-1d14e23126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12ada81e-0e3a-45a1-b3be-ffd3310adda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51fa791-4dd0-4e15-822a-9dac89b42f96"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02287e5-8d7f-4137-b136-128c3a66ff04}" ma:internalName="TaxCatchAll" ma:showField="CatchAllData" ma:web="851fa791-4dd0-4e15-822a-9dac89b42f9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a645596-2af5-48bd-8a85-1d14e2312650">
      <Terms xmlns="http://schemas.microsoft.com/office/infopath/2007/PartnerControls"/>
    </lcf76f155ced4ddcb4097134ff3c332f>
    <TaxCatchAll xmlns="851fa791-4dd0-4e15-822a-9dac89b42f9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C43842-FB89-44E1-B6AD-894F888D8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645596-2af5-48bd-8a85-1d14e2312650"/>
    <ds:schemaRef ds:uri="851fa791-4dd0-4e15-822a-9dac89b42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C9F3F1-4E18-4886-B5AA-CE5E5E66CD8F}">
  <ds:schemaRefs>
    <ds:schemaRef ds:uri="http://purl.org/dc/dcmitype/"/>
    <ds:schemaRef ds:uri="http://www.w3.org/XML/1998/namespace"/>
    <ds:schemaRef ds:uri="1a645596-2af5-48bd-8a85-1d14e2312650"/>
    <ds:schemaRef ds:uri="http://purl.org/dc/elements/1.1/"/>
    <ds:schemaRef ds:uri="http://schemas.microsoft.com/office/2006/metadata/properties"/>
    <ds:schemaRef ds:uri="http://schemas.microsoft.com/office/2006/documentManagement/types"/>
    <ds:schemaRef ds:uri="851fa791-4dd0-4e15-822a-9dac89b42f96"/>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573F72F-5EFA-4B52-9209-67AF147D7C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14</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GT America Ext Rg</vt:lpstr>
      <vt:lpstr>Arial</vt:lpstr>
      <vt:lpstr>Simcorp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Masoud Hoore</dc:creator>
  <cp:lastModifiedBy>Masoud Hoore</cp:lastModifiedBy>
  <cp:revision>3</cp:revision>
  <cp:lastPrinted>2021-01-06T12:41:59Z</cp:lastPrinted>
  <dcterms:created xsi:type="dcterms:W3CDTF">2023-05-23T15:33:53Z</dcterms:created>
  <dcterms:modified xsi:type="dcterms:W3CDTF">2023-05-24T15:15:30Z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0x01010039B6F7B33F0B84439EB2843EA2CA4BAC</vt:lpwstr>
  </property>
  <property fmtid="{D5CDD505-2E9C-101B-9397-08002B2CF9AE}" pid="3" name="MediaServiceImageTags">
    <vt:lpwstr/>
  </property>
</Properties>
</file>