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406750"/>
            <a:ext cx="8520600" cy="87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Elevate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421037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 Matthew Horger, Jake Rauchen, Kevin Tayah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Group # - 46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11700" y="1201300"/>
            <a:ext cx="86775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custom built safety helmet for recreational riders with a supported mobile application that supplements the riding experiencing.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907" y="92661"/>
            <a:ext cx="3718622" cy="4958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6" cy="609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 for Prototype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Safety of riders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Enjoyability for riders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Professional Uses</a:t>
            </a:r>
          </a:p>
          <a:p>
            <a:pPr indent="-228600" lvl="1" marL="91440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Competitions, Races, etc.</a:t>
            </a:r>
          </a:p>
        </p:txBody>
      </p:sp>
      <p:pic>
        <p:nvPicPr>
          <p:cNvPr descr="Image result for happy bicyclist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199" y="859974"/>
            <a:ext cx="3295800" cy="37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Helmet Demonstration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8175" y="1664950"/>
            <a:ext cx="2974125" cy="22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664800" y="1294625"/>
            <a:ext cx="4327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0943" y="1664950"/>
            <a:ext cx="1844072" cy="2458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 Demonstration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40666" l="0" r="41826" t="0"/>
          <a:stretch/>
        </p:blipFill>
        <p:spPr>
          <a:xfrm>
            <a:off x="730600" y="1271212"/>
            <a:ext cx="1753500" cy="317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0405" y="1271224"/>
            <a:ext cx="3182869" cy="317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 Fulfilled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Arduino Helmet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Rechargeable battery module to power helmet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Users have to purchase wall charger / use </a:t>
            </a:r>
            <a:r>
              <a:rPr lang="en">
                <a:solidFill>
                  <a:srgbClr val="FFFFFF"/>
                </a:solidFill>
              </a:rPr>
              <a:t>disposable</a:t>
            </a:r>
            <a:r>
              <a:rPr lang="en">
                <a:solidFill>
                  <a:srgbClr val="FFFFFF"/>
                </a:solidFill>
              </a:rPr>
              <a:t>, </a:t>
            </a:r>
            <a:r>
              <a:rPr lang="en">
                <a:solidFill>
                  <a:srgbClr val="FFFFFF"/>
                </a:solidFill>
              </a:rPr>
              <a:t>non rechargeable</a:t>
            </a:r>
            <a:r>
              <a:rPr lang="en">
                <a:solidFill>
                  <a:srgbClr val="FFFFFF"/>
                </a:solidFill>
              </a:rPr>
              <a:t> batteries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Mobile application prototype - Android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Provider for Python server / mySQL Database for GPS Data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Further Requirements in Development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Operational Database using Plone CMS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GPS Connection with Helmet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Collision Sensor Implementation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Working Search Bar in Application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Data Connection between Plone and Helmet/Application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Easily Accessible JSON Data Output for Sensor Readings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150" y="1733675"/>
            <a:ext cx="3599850" cy="13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Feedback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Integrity of the modules within the helmet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Charging batteries is a pain and takes too long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Greater baselines for modules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Sensors tested to have range of 5 meters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Mobile Application for Apple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4300" y="1460025"/>
            <a:ext cx="2637999" cy="263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Data connections are harder to establish and are expensive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GPRS - $10 / month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Wifi - $40 / month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Mobile application building takes awhile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Hardware sometimes isn’t compatible with software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Arduino can’t connect to iPhone to be pair via bluetooth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Teamwork is vital to success</a:t>
            </a:r>
          </a:p>
        </p:txBody>
      </p:sp>
      <p:pic>
        <p:nvPicPr>
          <p:cNvPr descr="Image result for gprs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1450" y="2079950"/>
            <a:ext cx="2352099" cy="235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Improvements and Conclusion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Finish requirements for improved prototype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Potentially partner with a business for research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Indego, IBX, etc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 great deliverable for the timespan given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Prototype can go much farther with funding / time</a:t>
            </a:r>
          </a:p>
        </p:txBody>
      </p:sp>
      <p:pic>
        <p:nvPicPr>
          <p:cNvPr descr="Image result for indego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975" y="2035525"/>
            <a:ext cx="292417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