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-83500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/>
              <a:t>Elevate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34739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EFEFEF"/>
                </a:solidFill>
              </a:rPr>
              <a:t>CI 103 Phase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EFEFEF"/>
                </a:solidFill>
              </a:rPr>
              <a:t>Team #46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EFEFEF"/>
                </a:solidFill>
              </a:rPr>
              <a:t>Matthew Horger, Kevin Tayah, Jake Rauchen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5810" y="154336"/>
            <a:ext cx="1413726" cy="188497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979700" y="2214262"/>
            <a:ext cx="7494900" cy="14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custom built safety helmet for recreational riders with a supported mobile application that supplements the riding experiencing.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8" name="Shape 58"/>
          <p:cNvPicPr preferRelativeResize="0"/>
          <p:nvPr/>
        </p:nvPicPr>
        <p:blipFill rotWithShape="1">
          <a:blip r:embed="rId4">
            <a:alphaModFix/>
          </a:blip>
          <a:srcRect b="40666" l="0" r="41826" t="0"/>
          <a:stretch/>
        </p:blipFill>
        <p:spPr>
          <a:xfrm>
            <a:off x="804750" y="154325"/>
            <a:ext cx="1132223" cy="205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>
                <a:solidFill>
                  <a:srgbClr val="FFFFFF"/>
                </a:solidFill>
              </a:rPr>
              <a:t>Any Questions? Thank you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Motivation and Lessons Learned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11700" y="1152475"/>
            <a:ext cx="5415000" cy="387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Safety of riders, enjoyability for riders, professional uses (competitions, races, etc)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CI102 Lessons Learned</a:t>
            </a:r>
          </a:p>
          <a:p>
            <a:pPr indent="-32385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500">
                <a:solidFill>
                  <a:schemeClr val="dk1"/>
                </a:solidFill>
              </a:rPr>
              <a:t>Helmet was functional with installed modules - needs more modules, reliability and security (weatherproofing)</a:t>
            </a:r>
          </a:p>
          <a:p>
            <a:pPr indent="-32385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500">
                <a:solidFill>
                  <a:schemeClr val="dk1"/>
                </a:solidFill>
              </a:rPr>
              <a:t>Mobile Application - development of a specific application for one type of phone took too long</a:t>
            </a:r>
          </a:p>
          <a:p>
            <a:pPr indent="-32385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500">
                <a:solidFill>
                  <a:schemeClr val="dk1"/>
                </a:solidFill>
              </a:rPr>
              <a:t>No way to figure out if the GPS data from the ride was accurate / mapped</a:t>
            </a:r>
          </a:p>
          <a:p>
            <a:pPr indent="-32385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500">
                <a:solidFill>
                  <a:schemeClr val="dk1"/>
                </a:solidFill>
              </a:rPr>
              <a:t>Data was all for local end user via USB connection</a:t>
            </a:r>
          </a:p>
          <a:p>
            <a:pPr indent="-32385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500">
                <a:solidFill>
                  <a:schemeClr val="dk1"/>
                </a:solidFill>
              </a:rPr>
              <a:t>No technical support for competitions or businesses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mage result for happy bicyclist"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6649" y="1081574"/>
            <a:ext cx="3295800" cy="37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CI103 Scope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600" cy="388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Critical:</a:t>
            </a:r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</a:pPr>
            <a:r>
              <a:rPr lang="en" sz="1500">
                <a:solidFill>
                  <a:srgbClr val="FFFFFF"/>
                </a:solidFill>
              </a:rPr>
              <a:t>Mobile application functionality ported to a website (Javascript)</a:t>
            </a:r>
          </a:p>
          <a:p>
            <a:pPr indent="-3238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</a:pPr>
            <a:r>
              <a:rPr lang="en" sz="1500">
                <a:solidFill>
                  <a:srgbClr val="FFFFFF"/>
                </a:solidFill>
              </a:rPr>
              <a:t>H</a:t>
            </a:r>
            <a:r>
              <a:rPr lang="en" sz="1500">
                <a:solidFill>
                  <a:srgbClr val="FFFFFF"/>
                </a:solidFill>
              </a:rPr>
              <a:t>ighlight and give directions for a user-entered route; give data on elevation and highlight hills (give information) for user to get a route to.</a:t>
            </a:r>
          </a:p>
          <a:p>
            <a:pPr indent="-3238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</a:pPr>
            <a:r>
              <a:rPr lang="en" sz="1500">
                <a:solidFill>
                  <a:srgbClr val="FFFFFF"/>
                </a:solidFill>
              </a:rPr>
              <a:t>Allows for users to view it from an Android, iPhone, or computer</a:t>
            </a:r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</a:pPr>
            <a:r>
              <a:rPr lang="en" sz="1500">
                <a:solidFill>
                  <a:srgbClr val="FFFFFF"/>
                </a:solidFill>
              </a:rPr>
              <a:t>Helmet modules properly secured and installed</a:t>
            </a:r>
          </a:p>
          <a:p>
            <a:pPr indent="-3238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</a:pPr>
            <a:r>
              <a:rPr lang="en" sz="1500">
                <a:solidFill>
                  <a:srgbClr val="FFFFFF"/>
                </a:solidFill>
              </a:rPr>
              <a:t>Collision module installed and able to record timestamped data</a:t>
            </a:r>
          </a:p>
          <a:p>
            <a:pPr indent="-3238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</a:pPr>
            <a:r>
              <a:rPr lang="en" sz="1500">
                <a:solidFill>
                  <a:srgbClr val="FFFFFF"/>
                </a:solidFill>
              </a:rPr>
              <a:t>Reliable, rechargeable power source able to run helmet ~8 hours</a:t>
            </a:r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</a:pPr>
            <a:r>
              <a:rPr lang="en" sz="1500">
                <a:solidFill>
                  <a:srgbClr val="FFFFFF"/>
                </a:solidFill>
              </a:rPr>
              <a:t>Database and Content Management System</a:t>
            </a:r>
          </a:p>
          <a:p>
            <a:pPr indent="-3238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</a:pPr>
            <a:r>
              <a:rPr lang="en" sz="1500">
                <a:solidFill>
                  <a:srgbClr val="FFFFFF"/>
                </a:solidFill>
              </a:rPr>
              <a:t>mySQL database for GPS coordinates</a:t>
            </a:r>
          </a:p>
          <a:p>
            <a:pPr indent="-3238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</a:pPr>
            <a:r>
              <a:rPr lang="en" sz="1500">
                <a:solidFill>
                  <a:srgbClr val="FFFFFF"/>
                </a:solidFill>
              </a:rPr>
              <a:t>Google Maps Integration with Plone to provide waypoint tracking</a:t>
            </a:r>
          </a:p>
          <a:p>
            <a:pPr indent="-3238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</a:pPr>
            <a:r>
              <a:rPr lang="en" sz="1500">
                <a:solidFill>
                  <a:srgbClr val="FFFFFF"/>
                </a:solidFill>
              </a:rPr>
              <a:t>User accounts (support, </a:t>
            </a:r>
            <a:r>
              <a:rPr lang="en" sz="1500">
                <a:solidFill>
                  <a:srgbClr val="FFFFFF"/>
                </a:solidFill>
              </a:rPr>
              <a:t>commercial</a:t>
            </a:r>
            <a:r>
              <a:rPr lang="en" sz="1500">
                <a:solidFill>
                  <a:srgbClr val="FFFFFF"/>
                </a:solidFill>
              </a:rPr>
              <a:t> user) to allow for helmet tracking and data analytics with content management system</a:t>
            </a:r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</a:pPr>
            <a:r>
              <a:rPr lang="en" sz="1500">
                <a:solidFill>
                  <a:srgbClr val="FFFFFF"/>
                </a:solidFill>
              </a:rPr>
              <a:t>Contact Business - Indego</a:t>
            </a:r>
          </a:p>
        </p:txBody>
      </p:sp>
      <p:pic>
        <p:nvPicPr>
          <p:cNvPr descr="Image result for scope"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2374" y="359374"/>
            <a:ext cx="1489124" cy="8546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indego" id="73" name="Shape 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8250" y="4556581"/>
            <a:ext cx="1489124" cy="586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CI103 Scope (cont)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Nice to have: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Port the website to a dedicated mobile application for Android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GPS/GPRS module for helmet for real-time data 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Network connection between helmet and server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More data provided for users of their ride (speed, distance traveled)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Future Considerations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More data provided such as heart rate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Company outreach</a:t>
            </a:r>
          </a:p>
          <a:p>
            <a:pPr indent="-228600" lvl="2" marL="13716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IBX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Drexel University Skate Race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descr="Image result for drexel university skate"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6575" y="3051925"/>
            <a:ext cx="2460950" cy="18137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ibx logo"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6575" y="279925"/>
            <a:ext cx="2794000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Approach - Technical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017725"/>
            <a:ext cx="8520600" cy="389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Mobile Application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Will utilize JavaScript to provide the backbone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Utilize HTML5 for mobile application view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Implement Google Maps API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Helmet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Arduino Uno with Ultrasonic modules and collision sensors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JSON Data for timestamp and collision / distance data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Database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MySQL database for JSON GPS Coordinates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Python Server to receive coordinates from a network connection / allow for users to connect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Zope to implement a HTML webpage with the database</a:t>
            </a:r>
          </a:p>
          <a:p>
            <a:pPr indent="-228600" lvl="1" marL="91440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Plone Content Management System to allow users to access data about their helmet</a:t>
            </a:r>
          </a:p>
        </p:txBody>
      </p:sp>
      <p:pic>
        <p:nvPicPr>
          <p:cNvPr descr="Image result for plone cms"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9550" y="445025"/>
            <a:ext cx="2952749" cy="7715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html5"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3500" y="1714475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Approach - Management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Matt 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Responsible for development of helmet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Responsible for development of database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Responsible for business presentations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Kevin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Responsible for design and implementation of web application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Responsible for helmet /  application testing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Jake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Responsible for business research / connections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Responsible for database testing</a:t>
            </a:r>
          </a:p>
          <a:p>
            <a:pPr indent="-228600" lvl="1" marL="91440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Responsible for issue handling</a:t>
            </a:r>
          </a:p>
        </p:txBody>
      </p:sp>
      <p:pic>
        <p:nvPicPr>
          <p:cNvPr descr="Image result for management"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5125" y="548175"/>
            <a:ext cx="3606800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Improvements (Major </a:t>
            </a:r>
            <a:r>
              <a:rPr lang="en"/>
              <a:t>Deliverables</a:t>
            </a:r>
            <a:r>
              <a:rPr lang="en"/>
              <a:t>) 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Functional helmet with collision sensor and weatherproof case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Web based application for Google Maps API integration to provide elevation and other analytics for users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Must be able to viewed on mobile devices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Database connections with Plone CMS for users to track their helmet and rides using Google Maps API waypoints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Business connections to provide information about services / potential of product on commercial market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Timeline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Week 4-5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Have an algorithm to calculate elevation change and determine severity of a hill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Have a full functional helmet with all modules installed and secured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Start database foundations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Week 5-6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Testing of algorithm and connection of Google Maps API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Acquire helmet case / battery improvements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Finish database / start working on CMS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Week 6-7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Have position tracking finalized in web application / setup user accounts with CMS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Secure helmet case / business outreach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Week 7-10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Finish user testing / resolve any issues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